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3.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4" r:id="rId3"/>
  </p:sldMasterIdLst>
  <p:notesMasterIdLst>
    <p:notesMasterId r:id="rId23"/>
  </p:notesMasterIdLst>
  <p:sldIdLst>
    <p:sldId id="257" r:id="rId4"/>
    <p:sldId id="258" r:id="rId5"/>
    <p:sldId id="328" r:id="rId6"/>
    <p:sldId id="261" r:id="rId7"/>
    <p:sldId id="259" r:id="rId8"/>
    <p:sldId id="260" r:id="rId9"/>
    <p:sldId id="262" r:id="rId10"/>
    <p:sldId id="263" r:id="rId11"/>
    <p:sldId id="256" r:id="rId12"/>
    <p:sldId id="270" r:id="rId13"/>
    <p:sldId id="330" r:id="rId14"/>
    <p:sldId id="331" r:id="rId15"/>
    <p:sldId id="332" r:id="rId16"/>
    <p:sldId id="333" r:id="rId17"/>
    <p:sldId id="284" r:id="rId18"/>
    <p:sldId id="279" r:id="rId19"/>
    <p:sldId id="311" r:id="rId20"/>
    <p:sldId id="329" r:id="rId21"/>
    <p:sldId id="33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ritha Pai" initials="" lastIdx="7" clrIdx="0"/>
  <p:cmAuthor id="2" name="Caleb Kluchma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2" d="100"/>
          <a:sy n="72" d="100"/>
        </p:scale>
        <p:origin x="59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14T14:14:15.174" idx="1">
    <p:pos x="6000" y="0"/>
    <p:text>Map: label neighborhoods; bring neighborhood boundaries to the front of the purple blobs and make the neighborhood clear; label the towns; manually label streets so that there aren't 4 west boylston streets</p:text>
  </p:cm>
  <p:cm authorId="1" dt="2023-07-14T14:18:21.454" idx="3">
    <p:pos x="6000" y="100"/>
    <p:text>Add MA insets</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3-07-07T17:46:39.710" idx="4">
    <p:pos x="6000" y="0"/>
    <p:text>new text from DCR</p:text>
  </p:cm>
  <p:cm authorId="1" dt="2023-07-14T14:16:03.845" idx="5">
    <p:pos x="2527" y="789"/>
    <p:text>calculate # trees planted in SA&lt; 2384 is just our sample</p:text>
  </p:cm>
  <p:cm authorId="1" dt="2023-07-14T14:18:35.530" idx="6">
    <p:pos x="2527" y="889"/>
    <p:text>9,000 trees in the SA, 2384 sampled</p:text>
  </p:cm>
  <p:cm authorId="1" dt="2023-07-14T14:18:35.530" idx="7">
    <p:pos x="2527" y="889"/>
    <p:text>2381, measured 2384 sampled</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3-07-14T12:35:06.290" idx="1">
    <p:pos x="6000" y="0"/>
    <p:text>talking points: 
Arborvitae have the have the highest survivorship, often because they were planted with the goals of privacy. They were planted along the edges of property most often, forming a 'natural fence'.
Although Cherries have middle of the pack survivorship, as we will see later, their health overall was consistently low. They often had split bark and rot. Their canopy was often not filled out, and residents often spoke negatively about them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79FA2-B061-430F-AAB8-3D5E1C26CA26}" type="datetimeFigureOut">
              <a:rPr lang="en-US" smtClean="0"/>
              <a:t>7/10/2024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94BE4-4F70-43BA-B01B-8FAA155631FF}" type="slidenum">
              <a:rPr lang="en-US" smtClean="0"/>
              <a:t>‹#›</a:t>
            </a:fld>
            <a:endParaRPr lang="en-US"/>
          </a:p>
        </p:txBody>
      </p:sp>
    </p:spTree>
    <p:extLst>
      <p:ext uri="{BB962C8B-B14F-4D97-AF65-F5344CB8AC3E}">
        <p14:creationId xmlns:p14="http://schemas.microsoft.com/office/powerpoint/2010/main" val="1417194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5911ac4a5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5911ac4a5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5050e6967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5050e6967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Put years in instead of “10 years ago”, cut out “for reasons below”... rewrite research questions. “What are the factors that influence tree health and survivorship after 10 years”, “what do residents have to say about…”</a:t>
            </a:r>
            <a:endParaRPr/>
          </a:p>
          <a:p>
            <a:pPr marL="0" lvl="0" indent="0" algn="l" rtl="0">
              <a:spcBef>
                <a:spcPts val="0"/>
              </a:spcBef>
              <a:spcAft>
                <a:spcPts val="0"/>
              </a:spcAft>
              <a:buNone/>
            </a:pPr>
            <a:endParaRPr/>
          </a:p>
          <a:p>
            <a:pPr marL="0" lvl="0" indent="0" algn="l" rtl="0">
              <a:spcBef>
                <a:spcPts val="0"/>
              </a:spcBef>
              <a:spcAft>
                <a:spcPts val="0"/>
              </a:spcAft>
              <a:buNone/>
            </a:pPr>
            <a:r>
              <a:rPr lang="en"/>
              <a:t>Other questions: </a:t>
            </a:r>
            <a:endParaRPr/>
          </a:p>
          <a:p>
            <a:pPr marL="0" lvl="0" indent="0" algn="l" rtl="0">
              <a:spcBef>
                <a:spcPts val="1000"/>
              </a:spcBef>
              <a:spcAft>
                <a:spcPts val="0"/>
              </a:spcAft>
              <a:buClr>
                <a:schemeClr val="dk1"/>
              </a:buClr>
              <a:buSzPts val="1100"/>
              <a:buFont typeface="Arial"/>
              <a:buNone/>
            </a:pPr>
            <a:r>
              <a:rPr lang="en" sz="1300">
                <a:solidFill>
                  <a:schemeClr val="dk1"/>
                </a:solidFill>
                <a:latin typeface="Nanum Gothic"/>
                <a:ea typeface="Nanum Gothic"/>
                <a:cs typeface="Nanum Gothic"/>
                <a:sym typeface="Nanum Gothic"/>
              </a:rPr>
              <a:t>How effective was the DCR’s tree planting initiative? </a:t>
            </a:r>
            <a:endParaRPr sz="1300">
              <a:solidFill>
                <a:schemeClr val="dk1"/>
              </a:solidFill>
              <a:latin typeface="Nanum Gothic"/>
              <a:ea typeface="Nanum Gothic"/>
              <a:cs typeface="Nanum Gothic"/>
              <a:sym typeface="Nanum Gothic"/>
            </a:endParaRPr>
          </a:p>
          <a:p>
            <a:pPr marL="0" lvl="0" indent="0" algn="l" rtl="0">
              <a:spcBef>
                <a:spcPts val="1000"/>
              </a:spcBef>
              <a:spcAft>
                <a:spcPts val="0"/>
              </a:spcAft>
              <a:buClr>
                <a:schemeClr val="dk1"/>
              </a:buClr>
              <a:buSzPts val="1100"/>
              <a:buFont typeface="Arial"/>
              <a:buNone/>
            </a:pPr>
            <a:r>
              <a:rPr lang="en" sz="1300">
                <a:solidFill>
                  <a:schemeClr val="dk1"/>
                </a:solidFill>
                <a:latin typeface="Nanum Gothic"/>
                <a:ea typeface="Nanum Gothic"/>
                <a:cs typeface="Nanum Gothic"/>
                <a:sym typeface="Nanum Gothic"/>
              </a:rPr>
              <a:t>How much has the study area changed since 2014-16?</a:t>
            </a:r>
            <a:endParaRPr sz="1300">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a:p>
          <a:p>
            <a:pPr marL="0" lvl="0" indent="0" algn="l" rtl="0">
              <a:spcBef>
                <a:spcPts val="0"/>
              </a:spcBef>
              <a:spcAft>
                <a:spcPts val="0"/>
              </a:spcAft>
              <a:buNone/>
            </a:pPr>
            <a:r>
              <a:rPr lang="en"/>
              <a:t>Sub questions for Objective 1, Question 1</a:t>
            </a:r>
            <a:endParaRPr/>
          </a:p>
          <a:p>
            <a:pPr marL="457200" lvl="0" indent="-311150" algn="l" rtl="0">
              <a:spcBef>
                <a:spcPts val="1000"/>
              </a:spcBef>
              <a:spcAft>
                <a:spcPts val="0"/>
              </a:spcAft>
              <a:buClr>
                <a:schemeClr val="dk1"/>
              </a:buClr>
              <a:buSzPts val="1300"/>
              <a:buFont typeface="Nanum Gothic"/>
              <a:buChar char="-"/>
            </a:pPr>
            <a:r>
              <a:rPr lang="en" sz="1300">
                <a:solidFill>
                  <a:schemeClr val="dk1"/>
                </a:solidFill>
                <a:latin typeface="Nanum Gothic"/>
                <a:ea typeface="Nanum Gothic"/>
                <a:cs typeface="Nanum Gothic"/>
                <a:sym typeface="Nanum Gothic"/>
              </a:rPr>
              <a:t>site type and land use </a:t>
            </a:r>
            <a:endParaRPr sz="1300" b="1">
              <a:solidFill>
                <a:schemeClr val="dk1"/>
              </a:solidFill>
              <a:latin typeface="Nanum Gothic"/>
              <a:ea typeface="Nanum Gothic"/>
              <a:cs typeface="Nanum Gothic"/>
              <a:sym typeface="Nanum Gothic"/>
            </a:endParaRPr>
          </a:p>
          <a:p>
            <a:pPr marL="457200" lvl="0" indent="-311150" algn="l" rtl="0">
              <a:spcBef>
                <a:spcPts val="0"/>
              </a:spcBef>
              <a:spcAft>
                <a:spcPts val="0"/>
              </a:spcAft>
              <a:buClr>
                <a:schemeClr val="dk1"/>
              </a:buClr>
              <a:buSzPts val="1300"/>
              <a:buFont typeface="Nanum Gothic"/>
              <a:buChar char="-"/>
            </a:pPr>
            <a:r>
              <a:rPr lang="en" sz="1300">
                <a:solidFill>
                  <a:schemeClr val="dk1"/>
                </a:solidFill>
                <a:latin typeface="Nanum Gothic"/>
                <a:ea typeface="Nanum Gothic"/>
                <a:cs typeface="Nanum Gothic"/>
                <a:sym typeface="Nanum Gothic"/>
              </a:rPr>
              <a:t>neighborhood </a:t>
            </a:r>
            <a:endParaRPr sz="1300">
              <a:solidFill>
                <a:schemeClr val="dk1"/>
              </a:solidFill>
              <a:latin typeface="Nanum Gothic"/>
              <a:ea typeface="Nanum Gothic"/>
              <a:cs typeface="Nanum Gothic"/>
              <a:sym typeface="Nanum Gothic"/>
            </a:endParaRPr>
          </a:p>
          <a:p>
            <a:pPr marL="457200" lvl="0" indent="-311150" algn="l" rtl="0">
              <a:spcBef>
                <a:spcPts val="0"/>
              </a:spcBef>
              <a:spcAft>
                <a:spcPts val="0"/>
              </a:spcAft>
              <a:buClr>
                <a:schemeClr val="dk1"/>
              </a:buClr>
              <a:buSzPts val="1300"/>
              <a:buFont typeface="Nanum Gothic"/>
              <a:buChar char="-"/>
            </a:pPr>
            <a:r>
              <a:rPr lang="en" sz="1300">
                <a:solidFill>
                  <a:schemeClr val="dk1"/>
                </a:solidFill>
                <a:latin typeface="Nanum Gothic"/>
                <a:ea typeface="Nanum Gothic"/>
                <a:cs typeface="Nanum Gothic"/>
                <a:sym typeface="Nanum Gothic"/>
              </a:rPr>
              <a:t>Stewardship</a:t>
            </a:r>
            <a:endParaRPr sz="1300">
              <a:solidFill>
                <a:schemeClr val="dk1"/>
              </a:solidFill>
              <a:latin typeface="Nanum Gothic"/>
              <a:ea typeface="Nanum Gothic"/>
              <a:cs typeface="Nanum Gothic"/>
              <a:sym typeface="Nanum Gothic"/>
            </a:endParaRPr>
          </a:p>
          <a:p>
            <a:pPr marL="457200" lvl="0" indent="-311150" algn="l" rtl="0">
              <a:spcBef>
                <a:spcPts val="0"/>
              </a:spcBef>
              <a:spcAft>
                <a:spcPts val="0"/>
              </a:spcAft>
              <a:buClr>
                <a:schemeClr val="dk1"/>
              </a:buClr>
              <a:buSzPts val="1300"/>
              <a:buFont typeface="Nanum Gothic"/>
              <a:buChar char="-"/>
            </a:pPr>
            <a:r>
              <a:rPr lang="en" sz="1300">
                <a:solidFill>
                  <a:schemeClr val="dk1"/>
                </a:solidFill>
                <a:latin typeface="Nanum Gothic"/>
                <a:ea typeface="Nanum Gothic"/>
                <a:cs typeface="Nanum Gothic"/>
                <a:sym typeface="Nanum Gothic"/>
              </a:rPr>
              <a:t>native/non-native/tree type/drought tolerance (species characteristics?)</a:t>
            </a:r>
            <a:endParaRPr sz="1300">
              <a:solidFill>
                <a:schemeClr val="dk1"/>
              </a:solidFill>
              <a:latin typeface="Nanum Gothic"/>
              <a:ea typeface="Nanum Gothic"/>
              <a:cs typeface="Nanum Gothic"/>
              <a:sym typeface="Nanum Gothic"/>
            </a:endParaRPr>
          </a:p>
          <a:p>
            <a:pPr marL="457200" lvl="0" indent="-311150" algn="l" rtl="0">
              <a:spcBef>
                <a:spcPts val="0"/>
              </a:spcBef>
              <a:spcAft>
                <a:spcPts val="0"/>
              </a:spcAft>
              <a:buClr>
                <a:schemeClr val="dk1"/>
              </a:buClr>
              <a:buSzPts val="1300"/>
              <a:buFont typeface="Nanum Gothic"/>
              <a:buChar char="-"/>
            </a:pPr>
            <a:r>
              <a:rPr lang="en" sz="1300">
                <a:solidFill>
                  <a:schemeClr val="dk1"/>
                </a:solidFill>
                <a:latin typeface="Nanum Gothic"/>
                <a:ea typeface="Nanum Gothic"/>
                <a:cs typeface="Nanum Gothic"/>
                <a:sym typeface="Nanum Gothic"/>
              </a:rPr>
              <a:t>new homeowners</a:t>
            </a:r>
            <a:endParaRPr sz="1300">
              <a:solidFill>
                <a:schemeClr val="dk1"/>
              </a:solidFill>
              <a:latin typeface="Nanum Gothic"/>
              <a:ea typeface="Nanum Gothic"/>
              <a:cs typeface="Nanum Gothic"/>
              <a:sym typeface="Nanum Gothic"/>
            </a:endParaRPr>
          </a:p>
          <a:p>
            <a:pPr marL="0" lvl="0" indent="0" algn="l" rtl="0">
              <a:spcBef>
                <a:spcPts val="1000"/>
              </a:spcBef>
              <a:spcAft>
                <a:spcPts val="0"/>
              </a:spcAft>
              <a:buNone/>
            </a:pPr>
            <a:endParaRPr sz="1300">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en"/>
              <a:t>Sub questions/dimensions of change for Objective 1, Question 2</a:t>
            </a:r>
            <a:endParaRPr/>
          </a:p>
          <a:p>
            <a:pPr marL="457200" lvl="0" indent="-311150" algn="l" rtl="0">
              <a:spcBef>
                <a:spcPts val="1000"/>
              </a:spcBef>
              <a:spcAft>
                <a:spcPts val="0"/>
              </a:spcAft>
              <a:buClr>
                <a:schemeClr val="dk1"/>
              </a:buClr>
              <a:buSzPts val="1300"/>
              <a:buFont typeface="Nanum Gothic"/>
              <a:buChar char="-"/>
            </a:pPr>
            <a:r>
              <a:rPr lang="en" sz="1300" b="1">
                <a:solidFill>
                  <a:schemeClr val="dk1"/>
                </a:solidFill>
                <a:latin typeface="Nanum Gothic"/>
                <a:ea typeface="Nanum Gothic"/>
                <a:cs typeface="Nanum Gothic"/>
                <a:sym typeface="Nanum Gothic"/>
              </a:rPr>
              <a:t>Width (tree cover)</a:t>
            </a:r>
            <a:endParaRPr sz="1300" b="1">
              <a:solidFill>
                <a:schemeClr val="dk1"/>
              </a:solidFill>
              <a:latin typeface="Nanum Gothic"/>
              <a:ea typeface="Nanum Gothic"/>
              <a:cs typeface="Nanum Gothic"/>
              <a:sym typeface="Nanum Gothic"/>
            </a:endParaRPr>
          </a:p>
          <a:p>
            <a:pPr marL="457200" lvl="0" indent="-311150" algn="l" rtl="0">
              <a:spcBef>
                <a:spcPts val="0"/>
              </a:spcBef>
              <a:spcAft>
                <a:spcPts val="0"/>
              </a:spcAft>
              <a:buClr>
                <a:schemeClr val="dk1"/>
              </a:buClr>
              <a:buSzPts val="1300"/>
              <a:buFont typeface="Nanum Gothic"/>
              <a:buChar char="-"/>
            </a:pPr>
            <a:r>
              <a:rPr lang="en" sz="1300" b="1">
                <a:solidFill>
                  <a:schemeClr val="dk1"/>
                </a:solidFill>
                <a:latin typeface="Nanum Gothic"/>
                <a:ea typeface="Nanum Gothic"/>
                <a:cs typeface="Nanum Gothic"/>
                <a:sym typeface="Nanum Gothic"/>
              </a:rPr>
              <a:t>Height</a:t>
            </a:r>
            <a:endParaRPr sz="1300" b="1">
              <a:solidFill>
                <a:schemeClr val="dk1"/>
              </a:solidFill>
              <a:latin typeface="Nanum Gothic"/>
              <a:ea typeface="Nanum Gothic"/>
              <a:cs typeface="Nanum Gothic"/>
              <a:sym typeface="Nanum Gothic"/>
            </a:endParaRPr>
          </a:p>
          <a:p>
            <a:pPr marL="457200" lvl="0" indent="-311150" algn="l" rtl="0">
              <a:spcBef>
                <a:spcPts val="0"/>
              </a:spcBef>
              <a:spcAft>
                <a:spcPts val="0"/>
              </a:spcAft>
              <a:buClr>
                <a:schemeClr val="dk1"/>
              </a:buClr>
              <a:buSzPts val="1300"/>
              <a:buFont typeface="Nanum Gothic"/>
              <a:buChar char="-"/>
            </a:pPr>
            <a:r>
              <a:rPr lang="en" sz="1300" b="1">
                <a:solidFill>
                  <a:schemeClr val="dk1"/>
                </a:solidFill>
                <a:latin typeface="Nanum Gothic"/>
                <a:ea typeface="Nanum Gothic"/>
                <a:cs typeface="Nanum Gothic"/>
                <a:sym typeface="Nanum Gothic"/>
              </a:rPr>
              <a:t>Survivorship</a:t>
            </a:r>
            <a:endParaRPr sz="1300" b="1">
              <a:solidFill>
                <a:schemeClr val="dk1"/>
              </a:solidFill>
              <a:latin typeface="Nanum Gothic"/>
              <a:ea typeface="Nanum Gothic"/>
              <a:cs typeface="Nanum Gothic"/>
              <a:sym typeface="Nanum Gothic"/>
            </a:endParaRPr>
          </a:p>
          <a:p>
            <a:pPr marL="457200" lvl="0" indent="-311150" algn="l" rtl="0">
              <a:spcBef>
                <a:spcPts val="0"/>
              </a:spcBef>
              <a:spcAft>
                <a:spcPts val="0"/>
              </a:spcAft>
              <a:buClr>
                <a:schemeClr val="dk1"/>
              </a:buClr>
              <a:buSzPts val="1300"/>
              <a:buFont typeface="Nanum Gothic"/>
              <a:buChar char="-"/>
            </a:pPr>
            <a:r>
              <a:rPr lang="en" sz="1300" b="1">
                <a:solidFill>
                  <a:schemeClr val="dk1"/>
                </a:solidFill>
                <a:latin typeface="Nanum Gothic"/>
                <a:ea typeface="Nanum Gothic"/>
                <a:cs typeface="Nanum Gothic"/>
                <a:sym typeface="Nanum Gothic"/>
              </a:rPr>
              <a:t>DBH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5050e696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5050e696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Smaller beatle, more pictures/icons instead of words. Show all years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57ce88b2b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57ce88b2b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 at stats on posters on the HERO lab walls/past HERO research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54b8cb61e6_5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54b8cb61e6_5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17500" algn="l" rtl="0">
              <a:lnSpc>
                <a:spcPct val="115000"/>
              </a:lnSpc>
              <a:spcBef>
                <a:spcPts val="0"/>
              </a:spcBef>
              <a:spcAft>
                <a:spcPts val="0"/>
              </a:spcAft>
              <a:buClr>
                <a:srgbClr val="294F36"/>
              </a:buClr>
              <a:buSzPts val="1400"/>
              <a:buFont typeface="Nanum Gothic"/>
              <a:buChar char="○"/>
            </a:pPr>
            <a:r>
              <a:rPr lang="en" sz="1400">
                <a:solidFill>
                  <a:srgbClr val="294F36"/>
                </a:solidFill>
                <a:latin typeface="Nanum Gothic"/>
                <a:ea typeface="Nanum Gothic"/>
                <a:cs typeface="Nanum Gothic"/>
                <a:sym typeface="Nanum Gothic"/>
              </a:rPr>
              <a:t>25,000 just from Burncoat and Greendale </a:t>
            </a:r>
            <a:endParaRPr sz="1400">
              <a:solidFill>
                <a:srgbClr val="294F36"/>
              </a:solidFill>
              <a:latin typeface="Nanum Gothic"/>
              <a:ea typeface="Nanum Gothic"/>
              <a:cs typeface="Nanum Gothic"/>
              <a:sym typeface="Nanum Gothic"/>
            </a:endParaRPr>
          </a:p>
          <a:p>
            <a:pPr marL="457200" lvl="0" indent="-292100" algn="l" rtl="0">
              <a:lnSpc>
                <a:spcPct val="115000"/>
              </a:lnSpc>
              <a:spcBef>
                <a:spcPts val="1000"/>
              </a:spcBef>
              <a:spcAft>
                <a:spcPts val="0"/>
              </a:spcAft>
              <a:buClr>
                <a:srgbClr val="294F36"/>
              </a:buClr>
              <a:buSzPts val="1000"/>
              <a:buFont typeface="Nanum Gothic"/>
              <a:buChar char="➢"/>
            </a:pPr>
            <a:r>
              <a:rPr lang="en" sz="1000">
                <a:solidFill>
                  <a:srgbClr val="294F36"/>
                </a:solidFill>
                <a:latin typeface="Nanum Gothic"/>
                <a:ea typeface="Nanum Gothic"/>
                <a:cs typeface="Nanum Gothic"/>
                <a:sym typeface="Nanum Gothic"/>
              </a:rPr>
              <a:t>Impacts of tree removal (Danko): tree removal destabilizes soil, destroys wildlife habitats; increases vulnerabilities to flooding and windstorms</a:t>
            </a:r>
            <a:endParaRPr sz="1000">
              <a:solidFill>
                <a:srgbClr val="294F36"/>
              </a:solidFill>
              <a:latin typeface="Nanum Gothic"/>
              <a:ea typeface="Nanum Gothic"/>
              <a:cs typeface="Nanum Gothic"/>
              <a:sym typeface="Nanum Gothic"/>
            </a:endParaRPr>
          </a:p>
          <a:p>
            <a:pPr marL="457200" lvl="0" indent="-292100" algn="l" rtl="0">
              <a:lnSpc>
                <a:spcPct val="115000"/>
              </a:lnSpc>
              <a:spcBef>
                <a:spcPts val="1000"/>
              </a:spcBef>
              <a:spcAft>
                <a:spcPts val="0"/>
              </a:spcAft>
              <a:buClr>
                <a:srgbClr val="294F36"/>
              </a:buClr>
              <a:buSzPts val="1000"/>
              <a:buFont typeface="Nanum Gothic"/>
              <a:buChar char="➢"/>
            </a:pPr>
            <a:r>
              <a:rPr lang="en" sz="1000">
                <a:solidFill>
                  <a:srgbClr val="294F36"/>
                </a:solidFill>
                <a:latin typeface="Nanum Gothic"/>
                <a:ea typeface="Nanum Gothic"/>
                <a:cs typeface="Nanum Gothic"/>
                <a:sym typeface="Nanum Gothic"/>
              </a:rPr>
              <a:t>City: air pollution, land surface temp, exposure to extreme temp; </a:t>
            </a:r>
            <a:endParaRPr sz="1000">
              <a:solidFill>
                <a:srgbClr val="294F36"/>
              </a:solidFill>
              <a:latin typeface="Nanum Gothic"/>
              <a:ea typeface="Nanum Gothic"/>
              <a:cs typeface="Nanum Gothic"/>
              <a:sym typeface="Nanum Gothic"/>
            </a:endParaRPr>
          </a:p>
          <a:p>
            <a:pPr marL="0" lvl="0" indent="0" algn="l" rtl="0">
              <a:spcBef>
                <a:spcPts val="10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678c9af1d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5678c9af1d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e4bd4fba06_3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e4bd4fba06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5879616844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5879616844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58cba95c23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58cba95c23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C82CB-5F3E-4EF2-9A79-BC80C38B0C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F7D9DF-5666-4ECF-968F-B2303E85BB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035B89-B1BD-485C-B603-3D64149F4505}"/>
              </a:ext>
            </a:extLst>
          </p:cNvPr>
          <p:cNvSpPr>
            <a:spLocks noGrp="1"/>
          </p:cNvSpPr>
          <p:nvPr>
            <p:ph type="dt" sz="half" idx="10"/>
          </p:nvPr>
        </p:nvSpPr>
        <p:spPr/>
        <p:txBody>
          <a:bodyPr/>
          <a:lstStyle/>
          <a:p>
            <a:fld id="{5F627630-8EF9-4053-B5CB-044F0DE59831}" type="datetimeFigureOut">
              <a:rPr lang="en-US" smtClean="0"/>
              <a:t>7/10/2024</a:t>
            </a:fld>
            <a:endParaRPr lang="en-US"/>
          </a:p>
        </p:txBody>
      </p:sp>
      <p:sp>
        <p:nvSpPr>
          <p:cNvPr id="5" name="Footer Placeholder 4">
            <a:extLst>
              <a:ext uri="{FF2B5EF4-FFF2-40B4-BE49-F238E27FC236}">
                <a16:creationId xmlns:a16="http://schemas.microsoft.com/office/drawing/2014/main" id="{631D4E51-E0B5-453B-8246-B70935EEF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85345-15FB-4898-9150-12D0D92DA53B}"/>
              </a:ext>
            </a:extLst>
          </p:cNvPr>
          <p:cNvSpPr>
            <a:spLocks noGrp="1"/>
          </p:cNvSpPr>
          <p:nvPr>
            <p:ph type="sldNum" sz="quarter" idx="12"/>
          </p:nvPr>
        </p:nvSpPr>
        <p:spPr/>
        <p:txBody>
          <a:bodyPr/>
          <a:lstStyle/>
          <a:p>
            <a:fld id="{E9481B06-9FE5-4429-AF20-D7C85F315A6E}" type="slidenum">
              <a:rPr lang="en-US" smtClean="0"/>
              <a:t>‹#›</a:t>
            </a:fld>
            <a:endParaRPr lang="en-US"/>
          </a:p>
        </p:txBody>
      </p:sp>
    </p:spTree>
    <p:extLst>
      <p:ext uri="{BB962C8B-B14F-4D97-AF65-F5344CB8AC3E}">
        <p14:creationId xmlns:p14="http://schemas.microsoft.com/office/powerpoint/2010/main" val="3622424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10F74-A8CC-42BE-ADF8-1CBA633669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788B7C-2CB7-4915-B2D6-7C01A8B12A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C388C-CBBF-46E9-8627-95EAD9A8A36D}"/>
              </a:ext>
            </a:extLst>
          </p:cNvPr>
          <p:cNvSpPr>
            <a:spLocks noGrp="1"/>
          </p:cNvSpPr>
          <p:nvPr>
            <p:ph type="dt" sz="half" idx="10"/>
          </p:nvPr>
        </p:nvSpPr>
        <p:spPr/>
        <p:txBody>
          <a:bodyPr/>
          <a:lstStyle/>
          <a:p>
            <a:fld id="{5F627630-8EF9-4053-B5CB-044F0DE59831}" type="datetimeFigureOut">
              <a:rPr lang="en-US" smtClean="0"/>
              <a:t>7/10/2024</a:t>
            </a:fld>
            <a:endParaRPr lang="en-US"/>
          </a:p>
        </p:txBody>
      </p:sp>
      <p:sp>
        <p:nvSpPr>
          <p:cNvPr id="5" name="Footer Placeholder 4">
            <a:extLst>
              <a:ext uri="{FF2B5EF4-FFF2-40B4-BE49-F238E27FC236}">
                <a16:creationId xmlns:a16="http://schemas.microsoft.com/office/drawing/2014/main" id="{9B1C1C9D-82C1-4173-BC95-58786A75B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7B58A-7FAD-433D-9541-2C0ABFAFC0C7}"/>
              </a:ext>
            </a:extLst>
          </p:cNvPr>
          <p:cNvSpPr>
            <a:spLocks noGrp="1"/>
          </p:cNvSpPr>
          <p:nvPr>
            <p:ph type="sldNum" sz="quarter" idx="12"/>
          </p:nvPr>
        </p:nvSpPr>
        <p:spPr/>
        <p:txBody>
          <a:bodyPr/>
          <a:lstStyle/>
          <a:p>
            <a:fld id="{E9481B06-9FE5-4429-AF20-D7C85F315A6E}" type="slidenum">
              <a:rPr lang="en-US" smtClean="0"/>
              <a:t>‹#›</a:t>
            </a:fld>
            <a:endParaRPr lang="en-US"/>
          </a:p>
        </p:txBody>
      </p:sp>
    </p:spTree>
    <p:extLst>
      <p:ext uri="{BB962C8B-B14F-4D97-AF65-F5344CB8AC3E}">
        <p14:creationId xmlns:p14="http://schemas.microsoft.com/office/powerpoint/2010/main" val="458360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776264-B059-4043-84E2-B251EF2443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54AC48-7110-44C1-AC20-ABE5524E40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680A9-F678-4CED-921D-48561C52B417}"/>
              </a:ext>
            </a:extLst>
          </p:cNvPr>
          <p:cNvSpPr>
            <a:spLocks noGrp="1"/>
          </p:cNvSpPr>
          <p:nvPr>
            <p:ph type="dt" sz="half" idx="10"/>
          </p:nvPr>
        </p:nvSpPr>
        <p:spPr/>
        <p:txBody>
          <a:bodyPr/>
          <a:lstStyle/>
          <a:p>
            <a:fld id="{5F627630-8EF9-4053-B5CB-044F0DE59831}" type="datetimeFigureOut">
              <a:rPr lang="en-US" smtClean="0"/>
              <a:t>7/10/2024</a:t>
            </a:fld>
            <a:endParaRPr lang="en-US"/>
          </a:p>
        </p:txBody>
      </p:sp>
      <p:sp>
        <p:nvSpPr>
          <p:cNvPr id="5" name="Footer Placeholder 4">
            <a:extLst>
              <a:ext uri="{FF2B5EF4-FFF2-40B4-BE49-F238E27FC236}">
                <a16:creationId xmlns:a16="http://schemas.microsoft.com/office/drawing/2014/main" id="{54353880-9A09-4CDB-BA4F-B0FF63E77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A6875-342E-447A-9010-9EA31F35566D}"/>
              </a:ext>
            </a:extLst>
          </p:cNvPr>
          <p:cNvSpPr>
            <a:spLocks noGrp="1"/>
          </p:cNvSpPr>
          <p:nvPr>
            <p:ph type="sldNum" sz="quarter" idx="12"/>
          </p:nvPr>
        </p:nvSpPr>
        <p:spPr/>
        <p:txBody>
          <a:bodyPr/>
          <a:lstStyle/>
          <a:p>
            <a:fld id="{E9481B06-9FE5-4429-AF20-D7C85F315A6E}" type="slidenum">
              <a:rPr lang="en-US" smtClean="0"/>
              <a:t>‹#›</a:t>
            </a:fld>
            <a:endParaRPr lang="en-US"/>
          </a:p>
        </p:txBody>
      </p:sp>
    </p:spTree>
    <p:extLst>
      <p:ext uri="{BB962C8B-B14F-4D97-AF65-F5344CB8AC3E}">
        <p14:creationId xmlns:p14="http://schemas.microsoft.com/office/powerpoint/2010/main" val="2914904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33"/>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03" name="Google Shape;203;p3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5264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950967" y="4856317"/>
            <a:ext cx="5598400" cy="50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Nanum Gothic"/>
              <a:buNone/>
              <a:defRPr>
                <a:solidFill>
                  <a:schemeClr val="lt2"/>
                </a:solidFill>
                <a:latin typeface="Nanum Gothic"/>
                <a:ea typeface="Nanum Gothic"/>
                <a:cs typeface="Nanum Gothic"/>
                <a:sym typeface="Nanum Gothic"/>
              </a:defRPr>
            </a:lvl1pPr>
            <a:lvl2pPr lvl="1"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2pPr>
            <a:lvl3pPr lvl="2"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3pPr>
            <a:lvl4pPr lvl="3"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4pPr>
            <a:lvl5pPr lvl="4"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5pPr>
            <a:lvl6pPr lvl="5"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6pPr>
            <a:lvl7pPr lvl="6"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7pPr>
            <a:lvl8pPr lvl="7"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8pPr>
            <a:lvl9pPr lvl="8"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9pPr>
          </a:lstStyle>
          <a:p>
            <a:endParaRPr/>
          </a:p>
        </p:txBody>
      </p:sp>
      <p:sp>
        <p:nvSpPr>
          <p:cNvPr id="11" name="Google Shape;11;p2"/>
          <p:cNvSpPr txBox="1">
            <a:spLocks noGrp="1"/>
          </p:cNvSpPr>
          <p:nvPr>
            <p:ph type="subTitle" idx="2"/>
          </p:nvPr>
        </p:nvSpPr>
        <p:spPr>
          <a:xfrm>
            <a:off x="950967" y="1162033"/>
            <a:ext cx="7043200" cy="34236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1pPr>
            <a:lvl2pPr lvl="1"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2pPr>
            <a:lvl3pPr lvl="2"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3pPr>
            <a:lvl4pPr lvl="3"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4pPr>
            <a:lvl5pPr lvl="4"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5pPr>
            <a:lvl6pPr lvl="5"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6pPr>
            <a:lvl7pPr lvl="6"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7pPr>
            <a:lvl8pPr lvl="7"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8pPr>
            <a:lvl9pPr lvl="8"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9pPr>
          </a:lstStyle>
          <a:p>
            <a:endParaRPr/>
          </a:p>
        </p:txBody>
      </p:sp>
      <p:cxnSp>
        <p:nvCxnSpPr>
          <p:cNvPr id="12" name="Google Shape;12;p2"/>
          <p:cNvCxnSpPr/>
          <p:nvPr/>
        </p:nvCxnSpPr>
        <p:spPr>
          <a:xfrm>
            <a:off x="1072600" y="6144767"/>
            <a:ext cx="10046800" cy="0"/>
          </a:xfrm>
          <a:prstGeom prst="straightConnector1">
            <a:avLst/>
          </a:prstGeom>
          <a:noFill/>
          <a:ln w="9525" cap="flat" cmpd="sng">
            <a:solidFill>
              <a:schemeClr val="lt2"/>
            </a:solidFill>
            <a:prstDash val="solid"/>
            <a:round/>
            <a:headEnd type="none" w="med" len="med"/>
            <a:tailEnd type="none" w="med" len="med"/>
          </a:ln>
        </p:spPr>
      </p:cxnSp>
      <p:sp>
        <p:nvSpPr>
          <p:cNvPr id="13" name="Google Shape;13;p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39750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flipH="1">
            <a:off x="4663233" y="1936567"/>
            <a:ext cx="3722400" cy="1925600"/>
          </a:xfrm>
          <a:prstGeom prst="rect">
            <a:avLst/>
          </a:prstGeom>
        </p:spPr>
        <p:txBody>
          <a:bodyPr spcFirstLastPara="1" wrap="square" lIns="91425" tIns="91425" rIns="91425" bIns="91425" anchor="t" anchorCtr="0">
            <a:noAutofit/>
          </a:bodyPr>
          <a:lstStyle>
            <a:lvl1pPr lvl="0" algn="r">
              <a:lnSpc>
                <a:spcPct val="80000"/>
              </a:lnSpc>
              <a:spcBef>
                <a:spcPts val="0"/>
              </a:spcBef>
              <a:spcAft>
                <a:spcPts val="0"/>
              </a:spcAft>
              <a:buSzPts val="3600"/>
              <a:buNone/>
              <a:defRPr sz="7200">
                <a:solidFill>
                  <a:schemeClr val="dk2"/>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subTitle" idx="1"/>
          </p:nvPr>
        </p:nvSpPr>
        <p:spPr>
          <a:xfrm flipH="1">
            <a:off x="4979252" y="3944233"/>
            <a:ext cx="3406400" cy="9132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2133">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3"/>
          <p:cNvCxnSpPr/>
          <p:nvPr/>
        </p:nvCxnSpPr>
        <p:spPr>
          <a:xfrm>
            <a:off x="1072600" y="6144767"/>
            <a:ext cx="10046800" cy="0"/>
          </a:xfrm>
          <a:prstGeom prst="straightConnector1">
            <a:avLst/>
          </a:prstGeom>
          <a:noFill/>
          <a:ln w="9525" cap="flat" cmpd="sng">
            <a:solidFill>
              <a:schemeClr val="lt2"/>
            </a:solidFill>
            <a:prstDash val="solid"/>
            <a:round/>
            <a:headEnd type="none" w="med" len="med"/>
            <a:tailEnd type="none" w="med" len="med"/>
          </a:ln>
        </p:spPr>
      </p:cxnSp>
      <p:sp>
        <p:nvSpPr>
          <p:cNvPr id="18" name="Google Shape;18;p3"/>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5308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46500" y="426733"/>
            <a:ext cx="10292400" cy="9264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5333">
                <a:solidFill>
                  <a:schemeClr val="dk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1" name="Google Shape;21;p4"/>
          <p:cNvSpPr txBox="1">
            <a:spLocks noGrp="1"/>
          </p:cNvSpPr>
          <p:nvPr>
            <p:ph type="subTitle" idx="1"/>
          </p:nvPr>
        </p:nvSpPr>
        <p:spPr>
          <a:xfrm>
            <a:off x="946500" y="1542165"/>
            <a:ext cx="10292400" cy="5660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AutoNum type="arabicPeriod"/>
              <a:defRPr/>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endParaRPr/>
          </a:p>
        </p:txBody>
      </p:sp>
      <p:sp>
        <p:nvSpPr>
          <p:cNvPr id="22" name="Google Shape;22;p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5334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950967" y="426720"/>
            <a:ext cx="6519600" cy="9264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5333">
                <a:solidFill>
                  <a:schemeClr val="dk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2209900" y="2127900"/>
            <a:ext cx="4567200" cy="71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Font typeface="Bebas Neue"/>
              <a:buNone/>
              <a:defRPr sz="3867">
                <a:solidFill>
                  <a:schemeClr val="lt1"/>
                </a:solidFill>
                <a:latin typeface="ZCOOL XiaoWei"/>
                <a:ea typeface="ZCOOL XiaoWei"/>
                <a:cs typeface="ZCOOL XiaoWei"/>
                <a:sym typeface="ZCOOL XiaoWei"/>
              </a:defRPr>
            </a:lvl1pPr>
            <a:lvl2pPr lvl="1">
              <a:spcBef>
                <a:spcPts val="0"/>
              </a:spcBef>
              <a:spcAft>
                <a:spcPts val="0"/>
              </a:spcAft>
              <a:buSzPts val="1400"/>
              <a:buFont typeface="Bebas Neue"/>
              <a:buNone/>
              <a:defRPr>
                <a:latin typeface="Bebas Neue"/>
                <a:ea typeface="Bebas Neue"/>
                <a:cs typeface="Bebas Neue"/>
                <a:sym typeface="Bebas Neue"/>
              </a:defRPr>
            </a:lvl2pPr>
            <a:lvl3pPr lvl="2">
              <a:spcBef>
                <a:spcPts val="0"/>
              </a:spcBef>
              <a:spcAft>
                <a:spcPts val="0"/>
              </a:spcAft>
              <a:buSzPts val="1400"/>
              <a:buFont typeface="Bebas Neue"/>
              <a:buNone/>
              <a:defRPr>
                <a:latin typeface="Bebas Neue"/>
                <a:ea typeface="Bebas Neue"/>
                <a:cs typeface="Bebas Neue"/>
                <a:sym typeface="Bebas Neue"/>
              </a:defRPr>
            </a:lvl3pPr>
            <a:lvl4pPr lvl="3">
              <a:spcBef>
                <a:spcPts val="0"/>
              </a:spcBef>
              <a:spcAft>
                <a:spcPts val="0"/>
              </a:spcAft>
              <a:buSzPts val="1400"/>
              <a:buFont typeface="Bebas Neue"/>
              <a:buNone/>
              <a:defRPr>
                <a:latin typeface="Bebas Neue"/>
                <a:ea typeface="Bebas Neue"/>
                <a:cs typeface="Bebas Neue"/>
                <a:sym typeface="Bebas Neue"/>
              </a:defRPr>
            </a:lvl4pPr>
            <a:lvl5pPr lvl="4">
              <a:spcBef>
                <a:spcPts val="0"/>
              </a:spcBef>
              <a:spcAft>
                <a:spcPts val="0"/>
              </a:spcAft>
              <a:buSzPts val="1400"/>
              <a:buFont typeface="Bebas Neue"/>
              <a:buNone/>
              <a:defRPr>
                <a:latin typeface="Bebas Neue"/>
                <a:ea typeface="Bebas Neue"/>
                <a:cs typeface="Bebas Neue"/>
                <a:sym typeface="Bebas Neue"/>
              </a:defRPr>
            </a:lvl5pPr>
            <a:lvl6pPr lvl="5">
              <a:spcBef>
                <a:spcPts val="0"/>
              </a:spcBef>
              <a:spcAft>
                <a:spcPts val="0"/>
              </a:spcAft>
              <a:buSzPts val="1400"/>
              <a:buFont typeface="Bebas Neue"/>
              <a:buNone/>
              <a:defRPr>
                <a:latin typeface="Bebas Neue"/>
                <a:ea typeface="Bebas Neue"/>
                <a:cs typeface="Bebas Neue"/>
                <a:sym typeface="Bebas Neue"/>
              </a:defRPr>
            </a:lvl6pPr>
            <a:lvl7pPr lvl="6">
              <a:spcBef>
                <a:spcPts val="0"/>
              </a:spcBef>
              <a:spcAft>
                <a:spcPts val="0"/>
              </a:spcAft>
              <a:buSzPts val="1400"/>
              <a:buFont typeface="Bebas Neue"/>
              <a:buNone/>
              <a:defRPr>
                <a:latin typeface="Bebas Neue"/>
                <a:ea typeface="Bebas Neue"/>
                <a:cs typeface="Bebas Neue"/>
                <a:sym typeface="Bebas Neue"/>
              </a:defRPr>
            </a:lvl7pPr>
            <a:lvl8pPr lvl="7">
              <a:spcBef>
                <a:spcPts val="0"/>
              </a:spcBef>
              <a:spcAft>
                <a:spcPts val="0"/>
              </a:spcAft>
              <a:buSzPts val="1400"/>
              <a:buFont typeface="Bebas Neue"/>
              <a:buNone/>
              <a:defRPr>
                <a:latin typeface="Bebas Neue"/>
                <a:ea typeface="Bebas Neue"/>
                <a:cs typeface="Bebas Neue"/>
                <a:sym typeface="Bebas Neue"/>
              </a:defRPr>
            </a:lvl8pPr>
            <a:lvl9pPr lvl="8">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2209900" y="4206100"/>
            <a:ext cx="4567200" cy="7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Bebas Neue"/>
              <a:buNone/>
              <a:defRPr sz="3867">
                <a:solidFill>
                  <a:schemeClr val="lt1"/>
                </a:solidFill>
                <a:latin typeface="ZCOOL XiaoWei"/>
                <a:ea typeface="ZCOOL XiaoWei"/>
                <a:cs typeface="ZCOOL XiaoWei"/>
                <a:sym typeface="ZCOOL XiaoWei"/>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2209900" y="2944533"/>
            <a:ext cx="5082000" cy="80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2209900" y="5022733"/>
            <a:ext cx="5082000" cy="8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42083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6"/>
          <p:cNvSpPr txBox="1">
            <a:spLocks noGrp="1"/>
          </p:cNvSpPr>
          <p:nvPr>
            <p:ph type="ctrTitle"/>
          </p:nvPr>
        </p:nvSpPr>
        <p:spPr>
          <a:xfrm>
            <a:off x="953133" y="426720"/>
            <a:ext cx="10285600" cy="84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5333">
                <a:solidFill>
                  <a:schemeClr val="dk1"/>
                </a:solidFill>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32" name="Google Shape;32;p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01608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950967" y="426720"/>
            <a:ext cx="10290400" cy="926400"/>
          </a:xfrm>
          <a:prstGeom prst="rect">
            <a:avLst/>
          </a:prstGeom>
        </p:spPr>
        <p:txBody>
          <a:bodyPr spcFirstLastPara="1" wrap="square" lIns="91425" tIns="91425" rIns="91425" bIns="91425" anchor="t" anchorCtr="0">
            <a:noAutofit/>
          </a:bodyPr>
          <a:lstStyle>
            <a:lvl1pPr lvl="0" algn="r">
              <a:spcBef>
                <a:spcPts val="0"/>
              </a:spcBef>
              <a:spcAft>
                <a:spcPts val="0"/>
              </a:spcAft>
              <a:buSzPts val="3500"/>
              <a:buNone/>
              <a:defRPr sz="5333">
                <a:solidFill>
                  <a:schemeClr val="lt2"/>
                </a:solidFill>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5" name="Google Shape;35;p7"/>
          <p:cNvSpPr txBox="1">
            <a:spLocks noGrp="1"/>
          </p:cNvSpPr>
          <p:nvPr>
            <p:ph type="subTitle" idx="1"/>
          </p:nvPr>
        </p:nvSpPr>
        <p:spPr>
          <a:xfrm>
            <a:off x="4363300" y="2901000"/>
            <a:ext cx="6193200" cy="2934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67">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
          <p:cNvSpPr txBox="1">
            <a:spLocks noGrp="1"/>
          </p:cNvSpPr>
          <p:nvPr>
            <p:ph type="subTitle" idx="2"/>
          </p:nvPr>
        </p:nvSpPr>
        <p:spPr>
          <a:xfrm>
            <a:off x="3238633" y="2154533"/>
            <a:ext cx="7318000" cy="652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3300"/>
              <a:buFont typeface="Katibeh"/>
              <a:buNone/>
              <a:defRPr sz="3867">
                <a:solidFill>
                  <a:schemeClr val="dk2"/>
                </a:solidFill>
                <a:latin typeface="Caudex"/>
                <a:ea typeface="Caudex"/>
                <a:cs typeface="Caudex"/>
                <a:sym typeface="Caudex"/>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2981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950967" y="1794600"/>
            <a:ext cx="7862000" cy="2862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117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cxnSp>
        <p:nvCxnSpPr>
          <p:cNvPr id="40" name="Google Shape;40;p8"/>
          <p:cNvCxnSpPr/>
          <p:nvPr/>
        </p:nvCxnSpPr>
        <p:spPr>
          <a:xfrm>
            <a:off x="1072600" y="6144767"/>
            <a:ext cx="10046800" cy="0"/>
          </a:xfrm>
          <a:prstGeom prst="straightConnector1">
            <a:avLst/>
          </a:prstGeom>
          <a:noFill/>
          <a:ln w="9525" cap="flat" cmpd="sng">
            <a:solidFill>
              <a:schemeClr val="dk1"/>
            </a:solidFill>
            <a:prstDash val="solid"/>
            <a:round/>
            <a:headEnd type="none" w="med" len="med"/>
            <a:tailEnd type="none" w="med" len="med"/>
          </a:ln>
        </p:spPr>
      </p:cxnSp>
      <p:sp>
        <p:nvSpPr>
          <p:cNvPr id="41" name="Google Shape;41;p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9479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B622-D584-49E2-9091-6F7CD934C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31AAD3-31D9-4F94-99CA-28CC724FBF0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D019C-753A-45D5-AC14-2D6209DD4738}"/>
              </a:ext>
            </a:extLst>
          </p:cNvPr>
          <p:cNvSpPr>
            <a:spLocks noGrp="1"/>
          </p:cNvSpPr>
          <p:nvPr>
            <p:ph type="dt" sz="half" idx="10"/>
          </p:nvPr>
        </p:nvSpPr>
        <p:spPr/>
        <p:txBody>
          <a:bodyPr/>
          <a:lstStyle/>
          <a:p>
            <a:fld id="{5F627630-8EF9-4053-B5CB-044F0DE59831}" type="datetimeFigureOut">
              <a:rPr lang="en-US" smtClean="0"/>
              <a:t>7/10/2024</a:t>
            </a:fld>
            <a:endParaRPr lang="en-US"/>
          </a:p>
        </p:txBody>
      </p:sp>
      <p:sp>
        <p:nvSpPr>
          <p:cNvPr id="5" name="Footer Placeholder 4">
            <a:extLst>
              <a:ext uri="{FF2B5EF4-FFF2-40B4-BE49-F238E27FC236}">
                <a16:creationId xmlns:a16="http://schemas.microsoft.com/office/drawing/2014/main" id="{2C1D5634-F0C6-463F-9050-B3803F734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A16482-4BDB-4817-8B85-142C57887B83}"/>
              </a:ext>
            </a:extLst>
          </p:cNvPr>
          <p:cNvSpPr>
            <a:spLocks noGrp="1"/>
          </p:cNvSpPr>
          <p:nvPr>
            <p:ph type="sldNum" sz="quarter" idx="12"/>
          </p:nvPr>
        </p:nvSpPr>
        <p:spPr/>
        <p:txBody>
          <a:bodyPr/>
          <a:lstStyle/>
          <a:p>
            <a:fld id="{E9481B06-9FE5-4429-AF20-D7C85F315A6E}" type="slidenum">
              <a:rPr lang="en-US" smtClean="0"/>
              <a:t>‹#›</a:t>
            </a:fld>
            <a:endParaRPr lang="en-US"/>
          </a:p>
        </p:txBody>
      </p:sp>
    </p:spTree>
    <p:extLst>
      <p:ext uri="{BB962C8B-B14F-4D97-AF65-F5344CB8AC3E}">
        <p14:creationId xmlns:p14="http://schemas.microsoft.com/office/powerpoint/2010/main" val="14130413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3" name="Google Shape;43;p9"/>
          <p:cNvSpPr txBox="1">
            <a:spLocks noGrp="1"/>
          </p:cNvSpPr>
          <p:nvPr>
            <p:ph type="subTitle" idx="1"/>
          </p:nvPr>
        </p:nvSpPr>
        <p:spPr>
          <a:xfrm>
            <a:off x="985467" y="2808433"/>
            <a:ext cx="5674000" cy="187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800"/>
              <a:buFont typeface="Open Sans"/>
              <a:buChar char="●"/>
              <a:defRPr sz="2133"/>
            </a:lvl1pPr>
            <a:lvl2pPr lvl="1" algn="ctr">
              <a:lnSpc>
                <a:spcPct val="100000"/>
              </a:lnSpc>
              <a:spcBef>
                <a:spcPts val="0"/>
              </a:spcBef>
              <a:spcAft>
                <a:spcPts val="0"/>
              </a:spcAft>
              <a:buClr>
                <a:srgbClr val="999999"/>
              </a:buClr>
              <a:buSzPts val="800"/>
              <a:buFont typeface="Open Sans"/>
              <a:buChar char="○"/>
              <a:defRPr sz="2800"/>
            </a:lvl2pPr>
            <a:lvl3pPr lvl="2" algn="ctr">
              <a:lnSpc>
                <a:spcPct val="100000"/>
              </a:lnSpc>
              <a:spcBef>
                <a:spcPts val="0"/>
              </a:spcBef>
              <a:spcAft>
                <a:spcPts val="0"/>
              </a:spcAft>
              <a:buClr>
                <a:srgbClr val="999999"/>
              </a:buClr>
              <a:buSzPts val="800"/>
              <a:buFont typeface="Open Sans"/>
              <a:buChar char="■"/>
              <a:defRPr sz="2800"/>
            </a:lvl3pPr>
            <a:lvl4pPr lvl="3" algn="ctr">
              <a:lnSpc>
                <a:spcPct val="100000"/>
              </a:lnSpc>
              <a:spcBef>
                <a:spcPts val="0"/>
              </a:spcBef>
              <a:spcAft>
                <a:spcPts val="0"/>
              </a:spcAft>
              <a:buClr>
                <a:srgbClr val="999999"/>
              </a:buClr>
              <a:buSzPts val="800"/>
              <a:buFont typeface="Open Sans"/>
              <a:buChar char="●"/>
              <a:defRPr sz="2800"/>
            </a:lvl4pPr>
            <a:lvl5pPr lvl="4" algn="ctr">
              <a:lnSpc>
                <a:spcPct val="100000"/>
              </a:lnSpc>
              <a:spcBef>
                <a:spcPts val="0"/>
              </a:spcBef>
              <a:spcAft>
                <a:spcPts val="0"/>
              </a:spcAft>
              <a:buClr>
                <a:srgbClr val="999999"/>
              </a:buClr>
              <a:buSzPts val="1200"/>
              <a:buFont typeface="Open Sans"/>
              <a:buChar char="○"/>
              <a:defRPr sz="2800"/>
            </a:lvl5pPr>
            <a:lvl6pPr lvl="5" algn="ctr">
              <a:lnSpc>
                <a:spcPct val="100000"/>
              </a:lnSpc>
              <a:spcBef>
                <a:spcPts val="0"/>
              </a:spcBef>
              <a:spcAft>
                <a:spcPts val="0"/>
              </a:spcAft>
              <a:buClr>
                <a:srgbClr val="999999"/>
              </a:buClr>
              <a:buSzPts val="1200"/>
              <a:buFont typeface="Open Sans"/>
              <a:buChar char="■"/>
              <a:defRPr sz="2800"/>
            </a:lvl6pPr>
            <a:lvl7pPr lvl="6" algn="ctr">
              <a:lnSpc>
                <a:spcPct val="100000"/>
              </a:lnSpc>
              <a:spcBef>
                <a:spcPts val="0"/>
              </a:spcBef>
              <a:spcAft>
                <a:spcPts val="0"/>
              </a:spcAft>
              <a:buClr>
                <a:srgbClr val="999999"/>
              </a:buClr>
              <a:buSzPts val="700"/>
              <a:buFont typeface="Open Sans"/>
              <a:buChar char="●"/>
              <a:defRPr sz="2800"/>
            </a:lvl7pPr>
            <a:lvl8pPr lvl="7" algn="ctr">
              <a:lnSpc>
                <a:spcPct val="100000"/>
              </a:lnSpc>
              <a:spcBef>
                <a:spcPts val="0"/>
              </a:spcBef>
              <a:spcAft>
                <a:spcPts val="0"/>
              </a:spcAft>
              <a:buClr>
                <a:srgbClr val="999999"/>
              </a:buClr>
              <a:buSzPts val="700"/>
              <a:buFont typeface="Open Sans"/>
              <a:buChar char="○"/>
              <a:defRPr sz="2800"/>
            </a:lvl8pPr>
            <a:lvl9pPr lvl="8" algn="ctr">
              <a:lnSpc>
                <a:spcPct val="100000"/>
              </a:lnSpc>
              <a:spcBef>
                <a:spcPts val="0"/>
              </a:spcBef>
              <a:spcAft>
                <a:spcPts val="0"/>
              </a:spcAft>
              <a:buClr>
                <a:srgbClr val="999999"/>
              </a:buClr>
              <a:buSzPts val="600"/>
              <a:buFont typeface="Open Sans"/>
              <a:buChar char="■"/>
              <a:defRPr sz="2800"/>
            </a:lvl9pPr>
          </a:lstStyle>
          <a:p>
            <a:endParaRPr/>
          </a:p>
        </p:txBody>
      </p:sp>
      <p:sp>
        <p:nvSpPr>
          <p:cNvPr id="44" name="Google Shape;44;p9"/>
          <p:cNvSpPr txBox="1">
            <a:spLocks noGrp="1"/>
          </p:cNvSpPr>
          <p:nvPr>
            <p:ph type="title"/>
          </p:nvPr>
        </p:nvSpPr>
        <p:spPr>
          <a:xfrm>
            <a:off x="985467" y="1618133"/>
            <a:ext cx="5674000" cy="10092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6267">
                <a:solidFill>
                  <a:schemeClr val="dk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cxnSp>
        <p:nvCxnSpPr>
          <p:cNvPr id="45" name="Google Shape;45;p9"/>
          <p:cNvCxnSpPr/>
          <p:nvPr/>
        </p:nvCxnSpPr>
        <p:spPr>
          <a:xfrm>
            <a:off x="1072600" y="6144767"/>
            <a:ext cx="10046800" cy="0"/>
          </a:xfrm>
          <a:prstGeom prst="straightConnector1">
            <a:avLst/>
          </a:prstGeom>
          <a:noFill/>
          <a:ln w="9525" cap="flat" cmpd="sng">
            <a:solidFill>
              <a:schemeClr val="lt1"/>
            </a:solidFill>
            <a:prstDash val="solid"/>
            <a:round/>
            <a:headEnd type="none" w="med" len="med"/>
            <a:tailEnd type="none" w="med" len="med"/>
          </a:ln>
        </p:spPr>
      </p:cxnSp>
      <p:sp>
        <p:nvSpPr>
          <p:cNvPr id="46" name="Google Shape;46;p9"/>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57521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950967" y="2841567"/>
            <a:ext cx="3444800" cy="33032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5067">
                <a:solidFill>
                  <a:schemeClr val="dk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9" name="Google Shape;49;p10"/>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689647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4706633" y="1506881"/>
            <a:ext cx="6534400" cy="2250400"/>
          </a:xfrm>
          <a:prstGeom prst="rect">
            <a:avLst/>
          </a:prstGeom>
        </p:spPr>
        <p:txBody>
          <a:bodyPr spcFirstLastPara="1" wrap="square" lIns="91425" tIns="91425" rIns="91425" bIns="91425" anchor="t" anchorCtr="0">
            <a:noAutofit/>
          </a:bodyPr>
          <a:lstStyle>
            <a:lvl1pPr lvl="0" algn="r">
              <a:spcBef>
                <a:spcPts val="0"/>
              </a:spcBef>
              <a:spcAft>
                <a:spcPts val="0"/>
              </a:spcAft>
              <a:buSzPts val="12000"/>
              <a:buNone/>
              <a:defRPr sz="13066">
                <a:solidFill>
                  <a:schemeClr val="l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2" name="Google Shape;52;p11"/>
          <p:cNvSpPr txBox="1">
            <a:spLocks noGrp="1"/>
          </p:cNvSpPr>
          <p:nvPr>
            <p:ph type="subTitle" idx="1"/>
          </p:nvPr>
        </p:nvSpPr>
        <p:spPr>
          <a:xfrm>
            <a:off x="4706633" y="3814364"/>
            <a:ext cx="6534400" cy="6480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2133">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53" name="Google Shape;53;p11"/>
          <p:cNvCxnSpPr/>
          <p:nvPr/>
        </p:nvCxnSpPr>
        <p:spPr>
          <a:xfrm>
            <a:off x="1072600" y="6144767"/>
            <a:ext cx="10046800" cy="0"/>
          </a:xfrm>
          <a:prstGeom prst="straightConnector1">
            <a:avLst/>
          </a:prstGeom>
          <a:noFill/>
          <a:ln w="9525" cap="flat" cmpd="sng">
            <a:solidFill>
              <a:schemeClr val="lt2"/>
            </a:solidFill>
            <a:prstDash val="solid"/>
            <a:round/>
            <a:headEnd type="none" w="med" len="med"/>
            <a:tailEnd type="none" w="med" len="med"/>
          </a:ln>
        </p:spPr>
      </p:cxnSp>
      <p:sp>
        <p:nvSpPr>
          <p:cNvPr id="54" name="Google Shape;54;p1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13014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969306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333767" y="1614633"/>
            <a:ext cx="5683600" cy="57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3867">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59" name="Google Shape;59;p13"/>
          <p:cNvSpPr txBox="1">
            <a:spLocks noGrp="1"/>
          </p:cNvSpPr>
          <p:nvPr>
            <p:ph type="subTitle" idx="1"/>
          </p:nvPr>
        </p:nvSpPr>
        <p:spPr>
          <a:xfrm>
            <a:off x="4333767" y="2275596"/>
            <a:ext cx="5683600" cy="41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867">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60" name="Google Shape;60;p13"/>
          <p:cNvSpPr txBox="1">
            <a:spLocks noGrp="1"/>
          </p:cNvSpPr>
          <p:nvPr>
            <p:ph type="title" idx="2" hasCustomPrompt="1"/>
          </p:nvPr>
        </p:nvSpPr>
        <p:spPr>
          <a:xfrm>
            <a:off x="10104133" y="1872467"/>
            <a:ext cx="1015200" cy="6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200">
                <a:solidFill>
                  <a:schemeClr val="lt2"/>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13"/>
          <p:cNvSpPr txBox="1">
            <a:spLocks noGrp="1"/>
          </p:cNvSpPr>
          <p:nvPr>
            <p:ph type="ctrTitle" idx="3"/>
          </p:nvPr>
        </p:nvSpPr>
        <p:spPr>
          <a:xfrm>
            <a:off x="4439833" y="427200"/>
            <a:ext cx="6801200" cy="9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333">
                <a:solidFill>
                  <a:schemeClr val="dk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2" name="Google Shape;62;p13"/>
          <p:cNvSpPr txBox="1">
            <a:spLocks noGrp="1"/>
          </p:cNvSpPr>
          <p:nvPr>
            <p:ph type="ctrTitle" idx="4"/>
          </p:nvPr>
        </p:nvSpPr>
        <p:spPr>
          <a:xfrm>
            <a:off x="4333767" y="2765500"/>
            <a:ext cx="5683600" cy="57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3867">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63" name="Google Shape;63;p13"/>
          <p:cNvSpPr txBox="1">
            <a:spLocks noGrp="1"/>
          </p:cNvSpPr>
          <p:nvPr>
            <p:ph type="subTitle" idx="5"/>
          </p:nvPr>
        </p:nvSpPr>
        <p:spPr>
          <a:xfrm>
            <a:off x="4333767" y="3426807"/>
            <a:ext cx="5683600" cy="41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867">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64" name="Google Shape;64;p13"/>
          <p:cNvSpPr txBox="1">
            <a:spLocks noGrp="1"/>
          </p:cNvSpPr>
          <p:nvPr>
            <p:ph type="title" idx="6" hasCustomPrompt="1"/>
          </p:nvPr>
        </p:nvSpPr>
        <p:spPr>
          <a:xfrm>
            <a:off x="10104133" y="3023689"/>
            <a:ext cx="1015200" cy="6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200">
                <a:solidFill>
                  <a:schemeClr val="lt2"/>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3"/>
          <p:cNvSpPr txBox="1">
            <a:spLocks noGrp="1"/>
          </p:cNvSpPr>
          <p:nvPr>
            <p:ph type="ctrTitle" idx="7"/>
          </p:nvPr>
        </p:nvSpPr>
        <p:spPr>
          <a:xfrm>
            <a:off x="4333767" y="5074768"/>
            <a:ext cx="5683600" cy="57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3867">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66" name="Google Shape;66;p13"/>
          <p:cNvSpPr txBox="1">
            <a:spLocks noGrp="1"/>
          </p:cNvSpPr>
          <p:nvPr>
            <p:ph type="subTitle" idx="8"/>
          </p:nvPr>
        </p:nvSpPr>
        <p:spPr>
          <a:xfrm>
            <a:off x="4333767" y="5733932"/>
            <a:ext cx="5683600" cy="41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867">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67" name="Google Shape;67;p13"/>
          <p:cNvSpPr txBox="1">
            <a:spLocks noGrp="1"/>
          </p:cNvSpPr>
          <p:nvPr>
            <p:ph type="title" idx="9" hasCustomPrompt="1"/>
          </p:nvPr>
        </p:nvSpPr>
        <p:spPr>
          <a:xfrm>
            <a:off x="10104133" y="5330800"/>
            <a:ext cx="1015200" cy="6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200">
                <a:solidFill>
                  <a:schemeClr val="lt2"/>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3"/>
          <p:cNvSpPr txBox="1">
            <a:spLocks noGrp="1"/>
          </p:cNvSpPr>
          <p:nvPr>
            <p:ph type="ctrTitle" idx="13"/>
          </p:nvPr>
        </p:nvSpPr>
        <p:spPr>
          <a:xfrm>
            <a:off x="4333767" y="3919637"/>
            <a:ext cx="5683600" cy="57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3867">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69" name="Google Shape;69;p13"/>
          <p:cNvSpPr txBox="1">
            <a:spLocks noGrp="1"/>
          </p:cNvSpPr>
          <p:nvPr>
            <p:ph type="subTitle" idx="14"/>
          </p:nvPr>
        </p:nvSpPr>
        <p:spPr>
          <a:xfrm>
            <a:off x="4333767" y="4581605"/>
            <a:ext cx="5683600" cy="41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867">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70" name="Google Shape;70;p13"/>
          <p:cNvSpPr txBox="1">
            <a:spLocks noGrp="1"/>
          </p:cNvSpPr>
          <p:nvPr>
            <p:ph type="title" idx="15" hasCustomPrompt="1"/>
          </p:nvPr>
        </p:nvSpPr>
        <p:spPr>
          <a:xfrm>
            <a:off x="10104133" y="4172149"/>
            <a:ext cx="1015200" cy="6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200">
                <a:solidFill>
                  <a:schemeClr val="lt2"/>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3"/>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8758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2"/>
        <p:cNvGrpSpPr/>
        <p:nvPr/>
      </p:nvGrpSpPr>
      <p:grpSpPr>
        <a:xfrm>
          <a:off x="0" y="0"/>
          <a:ext cx="0" cy="0"/>
          <a:chOff x="0" y="0"/>
          <a:chExt cx="0" cy="0"/>
        </a:xfrm>
      </p:grpSpPr>
      <p:sp>
        <p:nvSpPr>
          <p:cNvPr id="73" name="Google Shape;73;p14"/>
          <p:cNvSpPr txBox="1">
            <a:spLocks noGrp="1"/>
          </p:cNvSpPr>
          <p:nvPr>
            <p:ph type="subTitle" idx="1"/>
          </p:nvPr>
        </p:nvSpPr>
        <p:spPr>
          <a:xfrm>
            <a:off x="3424633" y="1605433"/>
            <a:ext cx="7816400" cy="300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None/>
              <a:defRPr sz="42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4"/>
          <p:cNvSpPr txBox="1">
            <a:spLocks noGrp="1"/>
          </p:cNvSpPr>
          <p:nvPr>
            <p:ph type="title"/>
          </p:nvPr>
        </p:nvSpPr>
        <p:spPr>
          <a:xfrm>
            <a:off x="5658633" y="4610567"/>
            <a:ext cx="5582400" cy="6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2933">
                <a:solidFill>
                  <a:schemeClr val="dk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5" name="Google Shape;75;p1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5841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950967" y="426720"/>
            <a:ext cx="102900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solidFill>
                  <a:schemeClr val="lt2"/>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endParaRPr/>
          </a:p>
        </p:txBody>
      </p:sp>
      <p:sp>
        <p:nvSpPr>
          <p:cNvPr id="78" name="Google Shape;78;p1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5605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9"/>
        <p:cNvGrpSpPr/>
        <p:nvPr/>
      </p:nvGrpSpPr>
      <p:grpSpPr>
        <a:xfrm>
          <a:off x="0" y="0"/>
          <a:ext cx="0" cy="0"/>
          <a:chOff x="0" y="0"/>
          <a:chExt cx="0" cy="0"/>
        </a:xfrm>
      </p:grpSpPr>
      <p:sp>
        <p:nvSpPr>
          <p:cNvPr id="80" name="Google Shape;80;p16"/>
          <p:cNvSpPr txBox="1">
            <a:spLocks noGrp="1"/>
          </p:cNvSpPr>
          <p:nvPr>
            <p:ph type="ctrTitle"/>
          </p:nvPr>
        </p:nvSpPr>
        <p:spPr>
          <a:xfrm>
            <a:off x="950967" y="426720"/>
            <a:ext cx="10290000" cy="92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5333">
                <a:solidFill>
                  <a:schemeClr val="dk1"/>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endParaRPr/>
          </a:p>
        </p:txBody>
      </p:sp>
      <p:sp>
        <p:nvSpPr>
          <p:cNvPr id="81" name="Google Shape;81;p1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937240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2"/>
        <p:cNvGrpSpPr/>
        <p:nvPr/>
      </p:nvGrpSpPr>
      <p:grpSpPr>
        <a:xfrm>
          <a:off x="0" y="0"/>
          <a:ext cx="0" cy="0"/>
          <a:chOff x="0" y="0"/>
          <a:chExt cx="0" cy="0"/>
        </a:xfrm>
      </p:grpSpPr>
      <p:sp>
        <p:nvSpPr>
          <p:cNvPr id="83" name="Google Shape;83;p17"/>
          <p:cNvSpPr txBox="1">
            <a:spLocks noGrp="1"/>
          </p:cNvSpPr>
          <p:nvPr>
            <p:ph type="ctrTitle"/>
          </p:nvPr>
        </p:nvSpPr>
        <p:spPr>
          <a:xfrm>
            <a:off x="973200" y="426720"/>
            <a:ext cx="10245600" cy="92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5333">
                <a:solidFill>
                  <a:schemeClr val="lt2"/>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endParaRPr/>
          </a:p>
        </p:txBody>
      </p:sp>
      <p:sp>
        <p:nvSpPr>
          <p:cNvPr id="84" name="Google Shape;84;p1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64545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5"/>
        <p:cNvGrpSpPr/>
        <p:nvPr/>
      </p:nvGrpSpPr>
      <p:grpSpPr>
        <a:xfrm>
          <a:off x="0" y="0"/>
          <a:ext cx="0" cy="0"/>
          <a:chOff x="0" y="0"/>
          <a:chExt cx="0" cy="0"/>
        </a:xfrm>
      </p:grpSpPr>
      <p:sp>
        <p:nvSpPr>
          <p:cNvPr id="86" name="Google Shape;86;p18"/>
          <p:cNvSpPr txBox="1">
            <a:spLocks noGrp="1"/>
          </p:cNvSpPr>
          <p:nvPr>
            <p:ph type="ctrTitle"/>
          </p:nvPr>
        </p:nvSpPr>
        <p:spPr>
          <a:xfrm>
            <a:off x="950967" y="1604433"/>
            <a:ext cx="5460800" cy="2113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sz="5333">
                <a:solidFill>
                  <a:schemeClr val="dk1"/>
                </a:solidFill>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endParaRPr/>
          </a:p>
        </p:txBody>
      </p:sp>
      <p:sp>
        <p:nvSpPr>
          <p:cNvPr id="87" name="Google Shape;87;p18"/>
          <p:cNvSpPr txBox="1">
            <a:spLocks noGrp="1"/>
          </p:cNvSpPr>
          <p:nvPr>
            <p:ph type="subTitle" idx="1"/>
          </p:nvPr>
        </p:nvSpPr>
        <p:spPr>
          <a:xfrm>
            <a:off x="950967" y="3799267"/>
            <a:ext cx="4262400" cy="15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33665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267C-A2DD-46B3-86B7-06E2BF3BC7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339970-01D4-464A-833B-17D8401E42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730E691-3AD9-4212-A1D4-CC76F312045A}"/>
              </a:ext>
            </a:extLst>
          </p:cNvPr>
          <p:cNvSpPr>
            <a:spLocks noGrp="1"/>
          </p:cNvSpPr>
          <p:nvPr>
            <p:ph type="dt" sz="half" idx="10"/>
          </p:nvPr>
        </p:nvSpPr>
        <p:spPr/>
        <p:txBody>
          <a:bodyPr/>
          <a:lstStyle/>
          <a:p>
            <a:fld id="{5F627630-8EF9-4053-B5CB-044F0DE59831}" type="datetimeFigureOut">
              <a:rPr lang="en-US" smtClean="0"/>
              <a:t>7/10/2024</a:t>
            </a:fld>
            <a:endParaRPr lang="en-US"/>
          </a:p>
        </p:txBody>
      </p:sp>
      <p:sp>
        <p:nvSpPr>
          <p:cNvPr id="5" name="Footer Placeholder 4">
            <a:extLst>
              <a:ext uri="{FF2B5EF4-FFF2-40B4-BE49-F238E27FC236}">
                <a16:creationId xmlns:a16="http://schemas.microsoft.com/office/drawing/2014/main" id="{326FA67B-636F-4535-ACC0-A15C687B6B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78627-618F-404F-91C4-4A4D92D8713C}"/>
              </a:ext>
            </a:extLst>
          </p:cNvPr>
          <p:cNvSpPr>
            <a:spLocks noGrp="1"/>
          </p:cNvSpPr>
          <p:nvPr>
            <p:ph type="sldNum" sz="quarter" idx="12"/>
          </p:nvPr>
        </p:nvSpPr>
        <p:spPr/>
        <p:txBody>
          <a:bodyPr/>
          <a:lstStyle/>
          <a:p>
            <a:fld id="{E9481B06-9FE5-4429-AF20-D7C85F315A6E}" type="slidenum">
              <a:rPr lang="en-US" smtClean="0"/>
              <a:t>‹#›</a:t>
            </a:fld>
            <a:endParaRPr lang="en-US"/>
          </a:p>
        </p:txBody>
      </p:sp>
    </p:spTree>
    <p:extLst>
      <p:ext uri="{BB962C8B-B14F-4D97-AF65-F5344CB8AC3E}">
        <p14:creationId xmlns:p14="http://schemas.microsoft.com/office/powerpoint/2010/main" val="5446803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9"/>
        <p:cNvGrpSpPr/>
        <p:nvPr/>
      </p:nvGrpSpPr>
      <p:grpSpPr>
        <a:xfrm>
          <a:off x="0" y="0"/>
          <a:ext cx="0" cy="0"/>
          <a:chOff x="0" y="0"/>
          <a:chExt cx="0" cy="0"/>
        </a:xfrm>
      </p:grpSpPr>
      <p:sp>
        <p:nvSpPr>
          <p:cNvPr id="90" name="Google Shape;90;p19"/>
          <p:cNvSpPr txBox="1">
            <a:spLocks noGrp="1"/>
          </p:cNvSpPr>
          <p:nvPr>
            <p:ph type="ctrTitle"/>
          </p:nvPr>
        </p:nvSpPr>
        <p:spPr>
          <a:xfrm>
            <a:off x="950967" y="1938683"/>
            <a:ext cx="3862800" cy="1270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solidFill>
                  <a:schemeClr val="dk1"/>
                </a:solidFill>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endParaRPr/>
          </a:p>
        </p:txBody>
      </p:sp>
      <p:sp>
        <p:nvSpPr>
          <p:cNvPr id="91" name="Google Shape;91;p19"/>
          <p:cNvSpPr txBox="1">
            <a:spLocks noGrp="1"/>
          </p:cNvSpPr>
          <p:nvPr>
            <p:ph type="subTitle" idx="1"/>
          </p:nvPr>
        </p:nvSpPr>
        <p:spPr>
          <a:xfrm>
            <a:off x="950967" y="3399629"/>
            <a:ext cx="3862800" cy="14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19"/>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72363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93"/>
        <p:cNvGrpSpPr/>
        <p:nvPr/>
      </p:nvGrpSpPr>
      <p:grpSpPr>
        <a:xfrm>
          <a:off x="0" y="0"/>
          <a:ext cx="0" cy="0"/>
          <a:chOff x="0" y="0"/>
          <a:chExt cx="0" cy="0"/>
        </a:xfrm>
      </p:grpSpPr>
      <p:sp>
        <p:nvSpPr>
          <p:cNvPr id="94" name="Google Shape;94;p20"/>
          <p:cNvSpPr txBox="1">
            <a:spLocks noGrp="1"/>
          </p:cNvSpPr>
          <p:nvPr>
            <p:ph type="subTitle" idx="1"/>
          </p:nvPr>
        </p:nvSpPr>
        <p:spPr>
          <a:xfrm>
            <a:off x="950967" y="3016767"/>
            <a:ext cx="5934800" cy="28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Open Sans"/>
              <a:buChar char="●"/>
              <a:defRPr sz="1867">
                <a:solidFill>
                  <a:schemeClr val="lt2"/>
                </a:solidFill>
              </a:defRPr>
            </a:lvl1pPr>
            <a:lvl2pPr lvl="1" algn="ctr" rtl="0">
              <a:lnSpc>
                <a:spcPct val="100000"/>
              </a:lnSpc>
              <a:spcBef>
                <a:spcPts val="0"/>
              </a:spcBef>
              <a:spcAft>
                <a:spcPts val="0"/>
              </a:spcAft>
              <a:buClr>
                <a:schemeClr val="lt2"/>
              </a:buClr>
              <a:buSzPts val="800"/>
              <a:buFont typeface="Open Sans"/>
              <a:buChar char="○"/>
              <a:defRPr sz="2800">
                <a:solidFill>
                  <a:schemeClr val="lt2"/>
                </a:solidFill>
              </a:defRPr>
            </a:lvl2pPr>
            <a:lvl3pPr lvl="2" algn="ctr" rtl="0">
              <a:lnSpc>
                <a:spcPct val="100000"/>
              </a:lnSpc>
              <a:spcBef>
                <a:spcPts val="0"/>
              </a:spcBef>
              <a:spcAft>
                <a:spcPts val="0"/>
              </a:spcAft>
              <a:buClr>
                <a:schemeClr val="lt2"/>
              </a:buClr>
              <a:buSzPts val="800"/>
              <a:buFont typeface="Open Sans"/>
              <a:buChar char="■"/>
              <a:defRPr sz="2800">
                <a:solidFill>
                  <a:schemeClr val="lt2"/>
                </a:solidFill>
              </a:defRPr>
            </a:lvl3pPr>
            <a:lvl4pPr lvl="3" algn="ctr" rtl="0">
              <a:lnSpc>
                <a:spcPct val="100000"/>
              </a:lnSpc>
              <a:spcBef>
                <a:spcPts val="0"/>
              </a:spcBef>
              <a:spcAft>
                <a:spcPts val="0"/>
              </a:spcAft>
              <a:buClr>
                <a:schemeClr val="lt2"/>
              </a:buClr>
              <a:buSzPts val="800"/>
              <a:buFont typeface="Open Sans"/>
              <a:buChar char="●"/>
              <a:defRPr sz="2800">
                <a:solidFill>
                  <a:schemeClr val="lt2"/>
                </a:solidFill>
              </a:defRPr>
            </a:lvl4pPr>
            <a:lvl5pPr lvl="4" algn="ctr" rtl="0">
              <a:lnSpc>
                <a:spcPct val="100000"/>
              </a:lnSpc>
              <a:spcBef>
                <a:spcPts val="0"/>
              </a:spcBef>
              <a:spcAft>
                <a:spcPts val="0"/>
              </a:spcAft>
              <a:buClr>
                <a:schemeClr val="lt2"/>
              </a:buClr>
              <a:buSzPts val="1200"/>
              <a:buFont typeface="Open Sans"/>
              <a:buChar char="○"/>
              <a:defRPr sz="2800">
                <a:solidFill>
                  <a:schemeClr val="lt2"/>
                </a:solidFill>
              </a:defRPr>
            </a:lvl5pPr>
            <a:lvl6pPr lvl="5" algn="ctr" rtl="0">
              <a:lnSpc>
                <a:spcPct val="100000"/>
              </a:lnSpc>
              <a:spcBef>
                <a:spcPts val="0"/>
              </a:spcBef>
              <a:spcAft>
                <a:spcPts val="0"/>
              </a:spcAft>
              <a:buClr>
                <a:schemeClr val="lt2"/>
              </a:buClr>
              <a:buSzPts val="1200"/>
              <a:buFont typeface="Open Sans"/>
              <a:buChar char="■"/>
              <a:defRPr sz="2800">
                <a:solidFill>
                  <a:schemeClr val="lt2"/>
                </a:solidFill>
              </a:defRPr>
            </a:lvl6pPr>
            <a:lvl7pPr lvl="6" algn="ctr" rtl="0">
              <a:lnSpc>
                <a:spcPct val="100000"/>
              </a:lnSpc>
              <a:spcBef>
                <a:spcPts val="0"/>
              </a:spcBef>
              <a:spcAft>
                <a:spcPts val="0"/>
              </a:spcAft>
              <a:buClr>
                <a:schemeClr val="lt2"/>
              </a:buClr>
              <a:buSzPts val="700"/>
              <a:buFont typeface="Open Sans"/>
              <a:buChar char="●"/>
              <a:defRPr sz="2800">
                <a:solidFill>
                  <a:schemeClr val="lt2"/>
                </a:solidFill>
              </a:defRPr>
            </a:lvl7pPr>
            <a:lvl8pPr lvl="7" algn="ctr" rtl="0">
              <a:lnSpc>
                <a:spcPct val="100000"/>
              </a:lnSpc>
              <a:spcBef>
                <a:spcPts val="0"/>
              </a:spcBef>
              <a:spcAft>
                <a:spcPts val="0"/>
              </a:spcAft>
              <a:buClr>
                <a:schemeClr val="lt2"/>
              </a:buClr>
              <a:buSzPts val="700"/>
              <a:buFont typeface="Open Sans"/>
              <a:buChar char="○"/>
              <a:defRPr sz="2800">
                <a:solidFill>
                  <a:schemeClr val="lt2"/>
                </a:solidFill>
              </a:defRPr>
            </a:lvl8pPr>
            <a:lvl9pPr lvl="8" algn="ctr" rtl="0">
              <a:lnSpc>
                <a:spcPct val="100000"/>
              </a:lnSpc>
              <a:spcBef>
                <a:spcPts val="0"/>
              </a:spcBef>
              <a:spcAft>
                <a:spcPts val="0"/>
              </a:spcAft>
              <a:buClr>
                <a:schemeClr val="lt2"/>
              </a:buClr>
              <a:buSzPts val="600"/>
              <a:buFont typeface="Open Sans"/>
              <a:buChar char="■"/>
              <a:defRPr sz="2800">
                <a:solidFill>
                  <a:schemeClr val="lt2"/>
                </a:solidFill>
              </a:defRPr>
            </a:lvl9pPr>
          </a:lstStyle>
          <a:p>
            <a:endParaRPr/>
          </a:p>
        </p:txBody>
      </p:sp>
      <p:sp>
        <p:nvSpPr>
          <p:cNvPr id="95" name="Google Shape;95;p20"/>
          <p:cNvSpPr txBox="1">
            <a:spLocks noGrp="1"/>
          </p:cNvSpPr>
          <p:nvPr>
            <p:ph type="title"/>
          </p:nvPr>
        </p:nvSpPr>
        <p:spPr>
          <a:xfrm>
            <a:off x="950967" y="496007"/>
            <a:ext cx="4433600" cy="1846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dk2"/>
              </a:buClr>
              <a:buSzPts val="4200"/>
              <a:buNone/>
              <a:defRPr sz="5333">
                <a:solidFill>
                  <a:schemeClr val="dk2"/>
                </a:solidFill>
              </a:defRPr>
            </a:lvl1pPr>
            <a:lvl2pPr lvl="1" algn="ctr" rtl="0">
              <a:spcBef>
                <a:spcPts val="0"/>
              </a:spcBef>
              <a:spcAft>
                <a:spcPts val="0"/>
              </a:spcAft>
              <a:buClr>
                <a:schemeClr val="dk2"/>
              </a:buClr>
              <a:buSzPts val="4200"/>
              <a:buNone/>
              <a:defRPr sz="5600">
                <a:solidFill>
                  <a:schemeClr val="dk2"/>
                </a:solidFill>
              </a:defRPr>
            </a:lvl2pPr>
            <a:lvl3pPr lvl="2" algn="ctr" rtl="0">
              <a:spcBef>
                <a:spcPts val="0"/>
              </a:spcBef>
              <a:spcAft>
                <a:spcPts val="0"/>
              </a:spcAft>
              <a:buClr>
                <a:schemeClr val="dk2"/>
              </a:buClr>
              <a:buSzPts val="4200"/>
              <a:buNone/>
              <a:defRPr sz="5600">
                <a:solidFill>
                  <a:schemeClr val="dk2"/>
                </a:solidFill>
              </a:defRPr>
            </a:lvl3pPr>
            <a:lvl4pPr lvl="3" algn="ctr" rtl="0">
              <a:spcBef>
                <a:spcPts val="0"/>
              </a:spcBef>
              <a:spcAft>
                <a:spcPts val="0"/>
              </a:spcAft>
              <a:buClr>
                <a:schemeClr val="dk2"/>
              </a:buClr>
              <a:buSzPts val="4200"/>
              <a:buNone/>
              <a:defRPr sz="5600">
                <a:solidFill>
                  <a:schemeClr val="dk2"/>
                </a:solidFill>
              </a:defRPr>
            </a:lvl4pPr>
            <a:lvl5pPr lvl="4" algn="ctr" rtl="0">
              <a:spcBef>
                <a:spcPts val="0"/>
              </a:spcBef>
              <a:spcAft>
                <a:spcPts val="0"/>
              </a:spcAft>
              <a:buClr>
                <a:schemeClr val="dk2"/>
              </a:buClr>
              <a:buSzPts val="4200"/>
              <a:buNone/>
              <a:defRPr sz="5600">
                <a:solidFill>
                  <a:schemeClr val="dk2"/>
                </a:solidFill>
              </a:defRPr>
            </a:lvl5pPr>
            <a:lvl6pPr lvl="5" algn="ctr" rtl="0">
              <a:spcBef>
                <a:spcPts val="0"/>
              </a:spcBef>
              <a:spcAft>
                <a:spcPts val="0"/>
              </a:spcAft>
              <a:buClr>
                <a:schemeClr val="dk2"/>
              </a:buClr>
              <a:buSzPts val="4200"/>
              <a:buNone/>
              <a:defRPr sz="5600">
                <a:solidFill>
                  <a:schemeClr val="dk2"/>
                </a:solidFill>
              </a:defRPr>
            </a:lvl6pPr>
            <a:lvl7pPr lvl="6" algn="ctr" rtl="0">
              <a:spcBef>
                <a:spcPts val="0"/>
              </a:spcBef>
              <a:spcAft>
                <a:spcPts val="0"/>
              </a:spcAft>
              <a:buClr>
                <a:schemeClr val="dk2"/>
              </a:buClr>
              <a:buSzPts val="4200"/>
              <a:buNone/>
              <a:defRPr sz="5600">
                <a:solidFill>
                  <a:schemeClr val="dk2"/>
                </a:solidFill>
              </a:defRPr>
            </a:lvl7pPr>
            <a:lvl8pPr lvl="7" algn="ctr" rtl="0">
              <a:spcBef>
                <a:spcPts val="0"/>
              </a:spcBef>
              <a:spcAft>
                <a:spcPts val="0"/>
              </a:spcAft>
              <a:buClr>
                <a:schemeClr val="dk2"/>
              </a:buClr>
              <a:buSzPts val="4200"/>
              <a:buNone/>
              <a:defRPr sz="5600">
                <a:solidFill>
                  <a:schemeClr val="dk2"/>
                </a:solidFill>
              </a:defRPr>
            </a:lvl8pPr>
            <a:lvl9pPr lvl="8" algn="ctr" rtl="0">
              <a:spcBef>
                <a:spcPts val="0"/>
              </a:spcBef>
              <a:spcAft>
                <a:spcPts val="0"/>
              </a:spcAft>
              <a:buClr>
                <a:schemeClr val="dk2"/>
              </a:buClr>
              <a:buSzPts val="4200"/>
              <a:buNone/>
              <a:defRPr sz="5600">
                <a:solidFill>
                  <a:schemeClr val="dk2"/>
                </a:solidFill>
              </a:defRPr>
            </a:lvl9pPr>
          </a:lstStyle>
          <a:p>
            <a:endParaRPr/>
          </a:p>
        </p:txBody>
      </p:sp>
      <p:sp>
        <p:nvSpPr>
          <p:cNvPr id="96" name="Google Shape;96;p20"/>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322410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flipH="1">
            <a:off x="950967" y="426733"/>
            <a:ext cx="70908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21"/>
          <p:cNvSpPr txBox="1">
            <a:spLocks noGrp="1"/>
          </p:cNvSpPr>
          <p:nvPr>
            <p:ph type="subTitle" idx="1"/>
          </p:nvPr>
        </p:nvSpPr>
        <p:spPr>
          <a:xfrm flipH="1">
            <a:off x="2214967" y="2286773"/>
            <a:ext cx="5826800" cy="7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00" name="Google Shape;100;p21"/>
          <p:cNvSpPr txBox="1">
            <a:spLocks noGrp="1"/>
          </p:cNvSpPr>
          <p:nvPr>
            <p:ph type="subTitle" idx="2"/>
          </p:nvPr>
        </p:nvSpPr>
        <p:spPr>
          <a:xfrm flipH="1">
            <a:off x="2214967" y="4123497"/>
            <a:ext cx="5826800" cy="7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01" name="Google Shape;101;p21"/>
          <p:cNvSpPr txBox="1">
            <a:spLocks noGrp="1"/>
          </p:cNvSpPr>
          <p:nvPr>
            <p:ph type="subTitle" idx="3"/>
          </p:nvPr>
        </p:nvSpPr>
        <p:spPr>
          <a:xfrm flipH="1">
            <a:off x="2214967" y="3135068"/>
            <a:ext cx="5826800" cy="8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21"/>
          <p:cNvSpPr txBox="1">
            <a:spLocks noGrp="1"/>
          </p:cNvSpPr>
          <p:nvPr>
            <p:ph type="subTitle" idx="4"/>
          </p:nvPr>
        </p:nvSpPr>
        <p:spPr>
          <a:xfrm flipH="1">
            <a:off x="2214967" y="4978125"/>
            <a:ext cx="5826800" cy="8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2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15020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04"/>
        <p:cNvGrpSpPr/>
        <p:nvPr/>
      </p:nvGrpSpPr>
      <p:grpSpPr>
        <a:xfrm>
          <a:off x="0" y="0"/>
          <a:ext cx="0" cy="0"/>
          <a:chOff x="0" y="0"/>
          <a:chExt cx="0" cy="0"/>
        </a:xfrm>
      </p:grpSpPr>
      <p:sp>
        <p:nvSpPr>
          <p:cNvPr id="105" name="Google Shape;105;p22"/>
          <p:cNvSpPr txBox="1">
            <a:spLocks noGrp="1"/>
          </p:cNvSpPr>
          <p:nvPr>
            <p:ph type="subTitle" idx="1"/>
          </p:nvPr>
        </p:nvSpPr>
        <p:spPr>
          <a:xfrm>
            <a:off x="952133" y="2988025"/>
            <a:ext cx="4984800" cy="31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867">
                <a:solidFill>
                  <a:schemeClr val="hlink"/>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6" name="Google Shape;106;p22"/>
          <p:cNvSpPr txBox="1">
            <a:spLocks noGrp="1"/>
          </p:cNvSpPr>
          <p:nvPr>
            <p:ph type="subTitle" idx="2"/>
          </p:nvPr>
        </p:nvSpPr>
        <p:spPr>
          <a:xfrm>
            <a:off x="6080633" y="2988009"/>
            <a:ext cx="5159200" cy="280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867" u="sng">
                <a:solidFill>
                  <a:schemeClr val="hlink"/>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7" name="Google Shape;107;p22"/>
          <p:cNvSpPr txBox="1">
            <a:spLocks noGrp="1"/>
          </p:cNvSpPr>
          <p:nvPr>
            <p:ph type="subTitle" idx="3"/>
          </p:nvPr>
        </p:nvSpPr>
        <p:spPr>
          <a:xfrm>
            <a:off x="952133" y="2322867"/>
            <a:ext cx="4984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08" name="Google Shape;108;p22"/>
          <p:cNvSpPr txBox="1">
            <a:spLocks noGrp="1"/>
          </p:cNvSpPr>
          <p:nvPr>
            <p:ph type="subTitle" idx="4"/>
          </p:nvPr>
        </p:nvSpPr>
        <p:spPr>
          <a:xfrm>
            <a:off x="6080684" y="2322879"/>
            <a:ext cx="5159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09" name="Google Shape;109;p22"/>
          <p:cNvSpPr txBox="1">
            <a:spLocks noGrp="1"/>
          </p:cNvSpPr>
          <p:nvPr>
            <p:ph type="title"/>
          </p:nvPr>
        </p:nvSpPr>
        <p:spPr>
          <a:xfrm>
            <a:off x="953200" y="426720"/>
            <a:ext cx="102856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22"/>
          <p:cNvSpPr txBox="1">
            <a:spLocks noGrp="1"/>
          </p:cNvSpPr>
          <p:nvPr>
            <p:ph type="subTitle" idx="5"/>
          </p:nvPr>
        </p:nvSpPr>
        <p:spPr>
          <a:xfrm>
            <a:off x="953133" y="1529000"/>
            <a:ext cx="10285600" cy="5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867"/>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1" name="Google Shape;111;p2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27791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2"/>
        <p:cNvGrpSpPr/>
        <p:nvPr/>
      </p:nvGrpSpPr>
      <p:grpSpPr>
        <a:xfrm>
          <a:off x="0" y="0"/>
          <a:ext cx="0" cy="0"/>
          <a:chOff x="0" y="0"/>
          <a:chExt cx="0" cy="0"/>
        </a:xfrm>
      </p:grpSpPr>
      <p:sp>
        <p:nvSpPr>
          <p:cNvPr id="113" name="Google Shape;113;p23"/>
          <p:cNvSpPr txBox="1">
            <a:spLocks noGrp="1"/>
          </p:cNvSpPr>
          <p:nvPr>
            <p:ph type="ctrTitle"/>
          </p:nvPr>
        </p:nvSpPr>
        <p:spPr>
          <a:xfrm>
            <a:off x="950955" y="426720"/>
            <a:ext cx="90440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Katibeh"/>
              <a:buNone/>
              <a:defRPr sz="5333">
                <a:solidFill>
                  <a:schemeClr val="dk1"/>
                </a:solidFill>
              </a:defRPr>
            </a:lvl1pPr>
            <a:lvl2pPr lvl="1" algn="r" rtl="0">
              <a:spcBef>
                <a:spcPts val="0"/>
              </a:spcBef>
              <a:spcAft>
                <a:spcPts val="0"/>
              </a:spcAft>
              <a:buSzPts val="1800"/>
              <a:buFont typeface="Katibeh"/>
              <a:buNone/>
              <a:defRPr sz="2400">
                <a:latin typeface="Katibeh"/>
                <a:ea typeface="Katibeh"/>
                <a:cs typeface="Katibeh"/>
                <a:sym typeface="Katibeh"/>
              </a:defRPr>
            </a:lvl2pPr>
            <a:lvl3pPr lvl="2" algn="r" rtl="0">
              <a:spcBef>
                <a:spcPts val="0"/>
              </a:spcBef>
              <a:spcAft>
                <a:spcPts val="0"/>
              </a:spcAft>
              <a:buSzPts val="1800"/>
              <a:buFont typeface="Katibeh"/>
              <a:buNone/>
              <a:defRPr sz="2400">
                <a:latin typeface="Katibeh"/>
                <a:ea typeface="Katibeh"/>
                <a:cs typeface="Katibeh"/>
                <a:sym typeface="Katibeh"/>
              </a:defRPr>
            </a:lvl3pPr>
            <a:lvl4pPr lvl="3" algn="r" rtl="0">
              <a:spcBef>
                <a:spcPts val="0"/>
              </a:spcBef>
              <a:spcAft>
                <a:spcPts val="0"/>
              </a:spcAft>
              <a:buSzPts val="1800"/>
              <a:buFont typeface="Katibeh"/>
              <a:buNone/>
              <a:defRPr sz="2400">
                <a:latin typeface="Katibeh"/>
                <a:ea typeface="Katibeh"/>
                <a:cs typeface="Katibeh"/>
                <a:sym typeface="Katibeh"/>
              </a:defRPr>
            </a:lvl4pPr>
            <a:lvl5pPr lvl="4" algn="r" rtl="0">
              <a:spcBef>
                <a:spcPts val="0"/>
              </a:spcBef>
              <a:spcAft>
                <a:spcPts val="0"/>
              </a:spcAft>
              <a:buSzPts val="1800"/>
              <a:buFont typeface="Katibeh"/>
              <a:buNone/>
              <a:defRPr sz="2400">
                <a:latin typeface="Katibeh"/>
                <a:ea typeface="Katibeh"/>
                <a:cs typeface="Katibeh"/>
                <a:sym typeface="Katibeh"/>
              </a:defRPr>
            </a:lvl5pPr>
            <a:lvl6pPr lvl="5" algn="r" rtl="0">
              <a:spcBef>
                <a:spcPts val="0"/>
              </a:spcBef>
              <a:spcAft>
                <a:spcPts val="0"/>
              </a:spcAft>
              <a:buSzPts val="1800"/>
              <a:buFont typeface="Katibeh"/>
              <a:buNone/>
              <a:defRPr sz="2400">
                <a:latin typeface="Katibeh"/>
                <a:ea typeface="Katibeh"/>
                <a:cs typeface="Katibeh"/>
                <a:sym typeface="Katibeh"/>
              </a:defRPr>
            </a:lvl6pPr>
            <a:lvl7pPr lvl="6" algn="r" rtl="0">
              <a:spcBef>
                <a:spcPts val="0"/>
              </a:spcBef>
              <a:spcAft>
                <a:spcPts val="0"/>
              </a:spcAft>
              <a:buSzPts val="1800"/>
              <a:buFont typeface="Katibeh"/>
              <a:buNone/>
              <a:defRPr sz="2400">
                <a:latin typeface="Katibeh"/>
                <a:ea typeface="Katibeh"/>
                <a:cs typeface="Katibeh"/>
                <a:sym typeface="Katibeh"/>
              </a:defRPr>
            </a:lvl7pPr>
            <a:lvl8pPr lvl="7" algn="r" rtl="0">
              <a:spcBef>
                <a:spcPts val="0"/>
              </a:spcBef>
              <a:spcAft>
                <a:spcPts val="0"/>
              </a:spcAft>
              <a:buSzPts val="1800"/>
              <a:buFont typeface="Katibeh"/>
              <a:buNone/>
              <a:defRPr sz="2400">
                <a:latin typeface="Katibeh"/>
                <a:ea typeface="Katibeh"/>
                <a:cs typeface="Katibeh"/>
                <a:sym typeface="Katibeh"/>
              </a:defRPr>
            </a:lvl8pPr>
            <a:lvl9pPr lvl="8" algn="r" rtl="0">
              <a:spcBef>
                <a:spcPts val="0"/>
              </a:spcBef>
              <a:spcAft>
                <a:spcPts val="0"/>
              </a:spcAft>
              <a:buSzPts val="1800"/>
              <a:buFont typeface="Katibeh"/>
              <a:buNone/>
              <a:defRPr sz="2400">
                <a:latin typeface="Katibeh"/>
                <a:ea typeface="Katibeh"/>
                <a:cs typeface="Katibeh"/>
                <a:sym typeface="Katibeh"/>
              </a:defRPr>
            </a:lvl9pPr>
          </a:lstStyle>
          <a:p>
            <a:endParaRPr/>
          </a:p>
        </p:txBody>
      </p:sp>
      <p:sp>
        <p:nvSpPr>
          <p:cNvPr id="114" name="Google Shape;114;p23"/>
          <p:cNvSpPr txBox="1">
            <a:spLocks noGrp="1"/>
          </p:cNvSpPr>
          <p:nvPr>
            <p:ph type="ctrTitle" idx="2"/>
          </p:nvPr>
        </p:nvSpPr>
        <p:spPr>
          <a:xfrm flipH="1">
            <a:off x="2124305" y="1569456"/>
            <a:ext cx="50152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15" name="Google Shape;115;p23"/>
          <p:cNvSpPr txBox="1">
            <a:spLocks noGrp="1"/>
          </p:cNvSpPr>
          <p:nvPr>
            <p:ph type="subTitle" idx="1"/>
          </p:nvPr>
        </p:nvSpPr>
        <p:spPr>
          <a:xfrm flipH="1">
            <a:off x="2130533" y="2262032"/>
            <a:ext cx="5015200" cy="6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16" name="Google Shape;116;p23"/>
          <p:cNvSpPr txBox="1">
            <a:spLocks noGrp="1"/>
          </p:cNvSpPr>
          <p:nvPr>
            <p:ph type="subTitle" idx="3"/>
          </p:nvPr>
        </p:nvSpPr>
        <p:spPr>
          <a:xfrm flipH="1">
            <a:off x="2124600" y="3860599"/>
            <a:ext cx="5021200" cy="6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17" name="Google Shape;117;p23"/>
          <p:cNvSpPr txBox="1">
            <a:spLocks noGrp="1"/>
          </p:cNvSpPr>
          <p:nvPr>
            <p:ph type="ctrTitle" idx="4"/>
          </p:nvPr>
        </p:nvSpPr>
        <p:spPr>
          <a:xfrm flipH="1">
            <a:off x="2118541" y="3168023"/>
            <a:ext cx="50212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18" name="Google Shape;118;p23"/>
          <p:cNvSpPr txBox="1">
            <a:spLocks noGrp="1"/>
          </p:cNvSpPr>
          <p:nvPr>
            <p:ph type="ctrTitle" idx="5"/>
          </p:nvPr>
        </p:nvSpPr>
        <p:spPr>
          <a:xfrm flipH="1">
            <a:off x="2124321" y="4766591"/>
            <a:ext cx="50152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19" name="Google Shape;119;p23"/>
          <p:cNvSpPr txBox="1">
            <a:spLocks noGrp="1"/>
          </p:cNvSpPr>
          <p:nvPr>
            <p:ph type="subTitle" idx="6"/>
          </p:nvPr>
        </p:nvSpPr>
        <p:spPr>
          <a:xfrm flipH="1">
            <a:off x="2130500" y="5459165"/>
            <a:ext cx="5015200" cy="6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20" name="Google Shape;120;p23"/>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074541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963200" y="426720"/>
            <a:ext cx="102656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Katibeh"/>
              <a:buNone/>
              <a:defRPr sz="5333">
                <a:solidFill>
                  <a:schemeClr val="dk1"/>
                </a:solidFill>
              </a:defRPr>
            </a:lvl1pPr>
            <a:lvl2pPr lvl="1" algn="r" rtl="0">
              <a:spcBef>
                <a:spcPts val="0"/>
              </a:spcBef>
              <a:spcAft>
                <a:spcPts val="0"/>
              </a:spcAft>
              <a:buSzPts val="1800"/>
              <a:buFont typeface="Katibeh"/>
              <a:buNone/>
              <a:defRPr sz="2400">
                <a:latin typeface="Katibeh"/>
                <a:ea typeface="Katibeh"/>
                <a:cs typeface="Katibeh"/>
                <a:sym typeface="Katibeh"/>
              </a:defRPr>
            </a:lvl2pPr>
            <a:lvl3pPr lvl="2" algn="r" rtl="0">
              <a:spcBef>
                <a:spcPts val="0"/>
              </a:spcBef>
              <a:spcAft>
                <a:spcPts val="0"/>
              </a:spcAft>
              <a:buSzPts val="1800"/>
              <a:buFont typeface="Katibeh"/>
              <a:buNone/>
              <a:defRPr sz="2400">
                <a:latin typeface="Katibeh"/>
                <a:ea typeface="Katibeh"/>
                <a:cs typeface="Katibeh"/>
                <a:sym typeface="Katibeh"/>
              </a:defRPr>
            </a:lvl3pPr>
            <a:lvl4pPr lvl="3" algn="r" rtl="0">
              <a:spcBef>
                <a:spcPts val="0"/>
              </a:spcBef>
              <a:spcAft>
                <a:spcPts val="0"/>
              </a:spcAft>
              <a:buSzPts val="1800"/>
              <a:buFont typeface="Katibeh"/>
              <a:buNone/>
              <a:defRPr sz="2400">
                <a:latin typeface="Katibeh"/>
                <a:ea typeface="Katibeh"/>
                <a:cs typeface="Katibeh"/>
                <a:sym typeface="Katibeh"/>
              </a:defRPr>
            </a:lvl4pPr>
            <a:lvl5pPr lvl="4" algn="r" rtl="0">
              <a:spcBef>
                <a:spcPts val="0"/>
              </a:spcBef>
              <a:spcAft>
                <a:spcPts val="0"/>
              </a:spcAft>
              <a:buSzPts val="1800"/>
              <a:buFont typeface="Katibeh"/>
              <a:buNone/>
              <a:defRPr sz="2400">
                <a:latin typeface="Katibeh"/>
                <a:ea typeface="Katibeh"/>
                <a:cs typeface="Katibeh"/>
                <a:sym typeface="Katibeh"/>
              </a:defRPr>
            </a:lvl5pPr>
            <a:lvl6pPr lvl="5" algn="r" rtl="0">
              <a:spcBef>
                <a:spcPts val="0"/>
              </a:spcBef>
              <a:spcAft>
                <a:spcPts val="0"/>
              </a:spcAft>
              <a:buSzPts val="1800"/>
              <a:buFont typeface="Katibeh"/>
              <a:buNone/>
              <a:defRPr sz="2400">
                <a:latin typeface="Katibeh"/>
                <a:ea typeface="Katibeh"/>
                <a:cs typeface="Katibeh"/>
                <a:sym typeface="Katibeh"/>
              </a:defRPr>
            </a:lvl6pPr>
            <a:lvl7pPr lvl="6" algn="r" rtl="0">
              <a:spcBef>
                <a:spcPts val="0"/>
              </a:spcBef>
              <a:spcAft>
                <a:spcPts val="0"/>
              </a:spcAft>
              <a:buSzPts val="1800"/>
              <a:buFont typeface="Katibeh"/>
              <a:buNone/>
              <a:defRPr sz="2400">
                <a:latin typeface="Katibeh"/>
                <a:ea typeface="Katibeh"/>
                <a:cs typeface="Katibeh"/>
                <a:sym typeface="Katibeh"/>
              </a:defRPr>
            </a:lvl7pPr>
            <a:lvl8pPr lvl="7" algn="r" rtl="0">
              <a:spcBef>
                <a:spcPts val="0"/>
              </a:spcBef>
              <a:spcAft>
                <a:spcPts val="0"/>
              </a:spcAft>
              <a:buSzPts val="1800"/>
              <a:buFont typeface="Katibeh"/>
              <a:buNone/>
              <a:defRPr sz="2400">
                <a:latin typeface="Katibeh"/>
                <a:ea typeface="Katibeh"/>
                <a:cs typeface="Katibeh"/>
                <a:sym typeface="Katibeh"/>
              </a:defRPr>
            </a:lvl8pPr>
            <a:lvl9pPr lvl="8" algn="r" rtl="0">
              <a:spcBef>
                <a:spcPts val="0"/>
              </a:spcBef>
              <a:spcAft>
                <a:spcPts val="0"/>
              </a:spcAft>
              <a:buSzPts val="1800"/>
              <a:buFont typeface="Katibeh"/>
              <a:buNone/>
              <a:defRPr sz="2400">
                <a:latin typeface="Katibeh"/>
                <a:ea typeface="Katibeh"/>
                <a:cs typeface="Katibeh"/>
                <a:sym typeface="Katibeh"/>
              </a:defRPr>
            </a:lvl9pPr>
          </a:lstStyle>
          <a:p>
            <a:endParaRPr/>
          </a:p>
        </p:txBody>
      </p:sp>
      <p:sp>
        <p:nvSpPr>
          <p:cNvPr id="123" name="Google Shape;123;p24"/>
          <p:cNvSpPr txBox="1">
            <a:spLocks noGrp="1"/>
          </p:cNvSpPr>
          <p:nvPr>
            <p:ph type="ctrTitle" idx="2"/>
          </p:nvPr>
        </p:nvSpPr>
        <p:spPr>
          <a:xfrm>
            <a:off x="1123391" y="4289241"/>
            <a:ext cx="31236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24" name="Google Shape;124;p24"/>
          <p:cNvSpPr txBox="1">
            <a:spLocks noGrp="1"/>
          </p:cNvSpPr>
          <p:nvPr>
            <p:ph type="subTitle" idx="1"/>
          </p:nvPr>
        </p:nvSpPr>
        <p:spPr>
          <a:xfrm>
            <a:off x="1123391" y="4983175"/>
            <a:ext cx="3123600" cy="11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25" name="Google Shape;125;p24"/>
          <p:cNvSpPr txBox="1">
            <a:spLocks noGrp="1"/>
          </p:cNvSpPr>
          <p:nvPr>
            <p:ph type="subTitle" idx="3"/>
          </p:nvPr>
        </p:nvSpPr>
        <p:spPr>
          <a:xfrm>
            <a:off x="4534091" y="4983176"/>
            <a:ext cx="3127600" cy="11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26" name="Google Shape;126;p24"/>
          <p:cNvSpPr txBox="1">
            <a:spLocks noGrp="1"/>
          </p:cNvSpPr>
          <p:nvPr>
            <p:ph type="ctrTitle" idx="4"/>
          </p:nvPr>
        </p:nvSpPr>
        <p:spPr>
          <a:xfrm>
            <a:off x="4534091" y="4289241"/>
            <a:ext cx="31276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27" name="Google Shape;127;p24"/>
          <p:cNvSpPr txBox="1">
            <a:spLocks noGrp="1"/>
          </p:cNvSpPr>
          <p:nvPr>
            <p:ph type="ctrTitle" idx="5"/>
          </p:nvPr>
        </p:nvSpPr>
        <p:spPr>
          <a:xfrm>
            <a:off x="7948793" y="4289241"/>
            <a:ext cx="31236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28" name="Google Shape;128;p24"/>
          <p:cNvSpPr txBox="1">
            <a:spLocks noGrp="1"/>
          </p:cNvSpPr>
          <p:nvPr>
            <p:ph type="subTitle" idx="6"/>
          </p:nvPr>
        </p:nvSpPr>
        <p:spPr>
          <a:xfrm>
            <a:off x="7948793" y="4983175"/>
            <a:ext cx="3123600" cy="11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29" name="Google Shape;129;p2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15042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963200" y="426720"/>
            <a:ext cx="10265600" cy="92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5333">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5"/>
          <p:cNvSpPr txBox="1">
            <a:spLocks noGrp="1"/>
          </p:cNvSpPr>
          <p:nvPr>
            <p:ph type="subTitle" idx="1"/>
          </p:nvPr>
        </p:nvSpPr>
        <p:spPr>
          <a:xfrm>
            <a:off x="2756139" y="2802355"/>
            <a:ext cx="3071200" cy="8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3" name="Google Shape;133;p25"/>
          <p:cNvSpPr txBox="1">
            <a:spLocks noGrp="1"/>
          </p:cNvSpPr>
          <p:nvPr>
            <p:ph type="subTitle" idx="2"/>
          </p:nvPr>
        </p:nvSpPr>
        <p:spPr>
          <a:xfrm>
            <a:off x="7131000" y="2801319"/>
            <a:ext cx="3071200" cy="8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 name="Google Shape;134;p25"/>
          <p:cNvSpPr txBox="1">
            <a:spLocks noGrp="1"/>
          </p:cNvSpPr>
          <p:nvPr>
            <p:ph type="subTitle" idx="3"/>
          </p:nvPr>
        </p:nvSpPr>
        <p:spPr>
          <a:xfrm>
            <a:off x="2756139" y="4884865"/>
            <a:ext cx="3056000" cy="8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25"/>
          <p:cNvSpPr txBox="1">
            <a:spLocks noGrp="1"/>
          </p:cNvSpPr>
          <p:nvPr>
            <p:ph type="subTitle" idx="4"/>
          </p:nvPr>
        </p:nvSpPr>
        <p:spPr>
          <a:xfrm>
            <a:off x="2756133" y="2172333"/>
            <a:ext cx="3071200" cy="63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6" name="Google Shape;136;p25"/>
          <p:cNvSpPr txBox="1">
            <a:spLocks noGrp="1"/>
          </p:cNvSpPr>
          <p:nvPr>
            <p:ph type="subTitle" idx="5"/>
          </p:nvPr>
        </p:nvSpPr>
        <p:spPr>
          <a:xfrm>
            <a:off x="7130997" y="2172333"/>
            <a:ext cx="3071200" cy="63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7" name="Google Shape;137;p25"/>
          <p:cNvSpPr txBox="1">
            <a:spLocks noGrp="1"/>
          </p:cNvSpPr>
          <p:nvPr>
            <p:ph type="subTitle" idx="6"/>
          </p:nvPr>
        </p:nvSpPr>
        <p:spPr>
          <a:xfrm>
            <a:off x="2756133" y="4262075"/>
            <a:ext cx="3071200" cy="63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8" name="Google Shape;138;p25"/>
          <p:cNvSpPr txBox="1">
            <a:spLocks noGrp="1"/>
          </p:cNvSpPr>
          <p:nvPr>
            <p:ph type="subTitle" idx="7"/>
          </p:nvPr>
        </p:nvSpPr>
        <p:spPr>
          <a:xfrm>
            <a:off x="7131000" y="4884865"/>
            <a:ext cx="3071200" cy="8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25"/>
          <p:cNvSpPr txBox="1">
            <a:spLocks noGrp="1"/>
          </p:cNvSpPr>
          <p:nvPr>
            <p:ph type="subTitle" idx="8"/>
          </p:nvPr>
        </p:nvSpPr>
        <p:spPr>
          <a:xfrm>
            <a:off x="7130997" y="4261065"/>
            <a:ext cx="3071200" cy="63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40" name="Google Shape;140;p2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82312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963200" y="426720"/>
            <a:ext cx="10265600" cy="92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5333">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 name="Google Shape;143;p26"/>
          <p:cNvSpPr txBox="1">
            <a:spLocks noGrp="1"/>
          </p:cNvSpPr>
          <p:nvPr>
            <p:ph type="subTitle" idx="1"/>
          </p:nvPr>
        </p:nvSpPr>
        <p:spPr>
          <a:xfrm>
            <a:off x="2656884" y="2894660"/>
            <a:ext cx="40720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4" name="Google Shape;144;p26"/>
          <p:cNvSpPr txBox="1">
            <a:spLocks noGrp="1"/>
          </p:cNvSpPr>
          <p:nvPr>
            <p:ph type="subTitle" idx="2"/>
          </p:nvPr>
        </p:nvSpPr>
        <p:spPr>
          <a:xfrm>
            <a:off x="2656908" y="4976372"/>
            <a:ext cx="40720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26"/>
          <p:cNvSpPr txBox="1">
            <a:spLocks noGrp="1"/>
          </p:cNvSpPr>
          <p:nvPr>
            <p:ph type="subTitle" idx="3"/>
          </p:nvPr>
        </p:nvSpPr>
        <p:spPr>
          <a:xfrm>
            <a:off x="2656733" y="2076371"/>
            <a:ext cx="4072000" cy="61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46" name="Google Shape;146;p26"/>
          <p:cNvSpPr txBox="1">
            <a:spLocks noGrp="1"/>
          </p:cNvSpPr>
          <p:nvPr>
            <p:ph type="subTitle" idx="4"/>
          </p:nvPr>
        </p:nvSpPr>
        <p:spPr>
          <a:xfrm>
            <a:off x="2656733" y="4158853"/>
            <a:ext cx="4072000" cy="61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47" name="Google Shape;147;p26"/>
          <p:cNvSpPr txBox="1">
            <a:spLocks noGrp="1"/>
          </p:cNvSpPr>
          <p:nvPr>
            <p:ph type="subTitle" idx="5"/>
          </p:nvPr>
        </p:nvSpPr>
        <p:spPr>
          <a:xfrm>
            <a:off x="7156620" y="2894660"/>
            <a:ext cx="40720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8" name="Google Shape;148;p26"/>
          <p:cNvSpPr txBox="1">
            <a:spLocks noGrp="1"/>
          </p:cNvSpPr>
          <p:nvPr>
            <p:ph type="subTitle" idx="6"/>
          </p:nvPr>
        </p:nvSpPr>
        <p:spPr>
          <a:xfrm>
            <a:off x="7156623" y="2076371"/>
            <a:ext cx="4072000" cy="61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49" name="Google Shape;149;p26"/>
          <p:cNvSpPr txBox="1">
            <a:spLocks noGrp="1"/>
          </p:cNvSpPr>
          <p:nvPr>
            <p:ph type="subTitle" idx="7"/>
          </p:nvPr>
        </p:nvSpPr>
        <p:spPr>
          <a:xfrm>
            <a:off x="7156644" y="4976372"/>
            <a:ext cx="40720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0" name="Google Shape;150;p26"/>
          <p:cNvSpPr txBox="1">
            <a:spLocks noGrp="1"/>
          </p:cNvSpPr>
          <p:nvPr>
            <p:ph type="subTitle" idx="8"/>
          </p:nvPr>
        </p:nvSpPr>
        <p:spPr>
          <a:xfrm>
            <a:off x="7156808" y="4158853"/>
            <a:ext cx="4072000" cy="61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51" name="Google Shape;151;p2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096196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2"/>
        <p:cNvGrpSpPr/>
        <p:nvPr/>
      </p:nvGrpSpPr>
      <p:grpSpPr>
        <a:xfrm>
          <a:off x="0" y="0"/>
          <a:ext cx="0" cy="0"/>
          <a:chOff x="0" y="0"/>
          <a:chExt cx="0" cy="0"/>
        </a:xfrm>
      </p:grpSpPr>
      <p:sp>
        <p:nvSpPr>
          <p:cNvPr id="153" name="Google Shape;153;p27"/>
          <p:cNvSpPr txBox="1">
            <a:spLocks noGrp="1"/>
          </p:cNvSpPr>
          <p:nvPr>
            <p:ph type="subTitle" idx="1"/>
          </p:nvPr>
        </p:nvSpPr>
        <p:spPr>
          <a:xfrm>
            <a:off x="1938733" y="5380659"/>
            <a:ext cx="3338400" cy="6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7"/>
          <p:cNvSpPr txBox="1">
            <a:spLocks noGrp="1"/>
          </p:cNvSpPr>
          <p:nvPr>
            <p:ph type="subTitle" idx="2"/>
          </p:nvPr>
        </p:nvSpPr>
        <p:spPr>
          <a:xfrm>
            <a:off x="1938767" y="4833763"/>
            <a:ext cx="3338400" cy="5308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55" name="Google Shape;155;p27"/>
          <p:cNvSpPr txBox="1">
            <a:spLocks noGrp="1"/>
          </p:cNvSpPr>
          <p:nvPr>
            <p:ph type="subTitle" idx="3"/>
          </p:nvPr>
        </p:nvSpPr>
        <p:spPr>
          <a:xfrm>
            <a:off x="6433505" y="2209179"/>
            <a:ext cx="3338400" cy="6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6" name="Google Shape;156;p27"/>
          <p:cNvSpPr txBox="1">
            <a:spLocks noGrp="1"/>
          </p:cNvSpPr>
          <p:nvPr>
            <p:ph type="subTitle" idx="4"/>
          </p:nvPr>
        </p:nvSpPr>
        <p:spPr>
          <a:xfrm>
            <a:off x="6433503" y="1659936"/>
            <a:ext cx="3338400" cy="5308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57" name="Google Shape;157;p27"/>
          <p:cNvSpPr txBox="1">
            <a:spLocks noGrp="1"/>
          </p:cNvSpPr>
          <p:nvPr>
            <p:ph type="subTitle" idx="5"/>
          </p:nvPr>
        </p:nvSpPr>
        <p:spPr>
          <a:xfrm>
            <a:off x="6433505" y="5380677"/>
            <a:ext cx="3338400" cy="6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8" name="Google Shape;158;p27"/>
          <p:cNvSpPr txBox="1">
            <a:spLocks noGrp="1"/>
          </p:cNvSpPr>
          <p:nvPr>
            <p:ph type="subTitle" idx="6"/>
          </p:nvPr>
        </p:nvSpPr>
        <p:spPr>
          <a:xfrm>
            <a:off x="6433539" y="4833785"/>
            <a:ext cx="3338400" cy="5308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59" name="Google Shape;159;p27"/>
          <p:cNvSpPr txBox="1">
            <a:spLocks noGrp="1"/>
          </p:cNvSpPr>
          <p:nvPr>
            <p:ph type="title"/>
          </p:nvPr>
        </p:nvSpPr>
        <p:spPr>
          <a:xfrm>
            <a:off x="951000" y="426720"/>
            <a:ext cx="102900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27"/>
          <p:cNvSpPr txBox="1">
            <a:spLocks noGrp="1"/>
          </p:cNvSpPr>
          <p:nvPr>
            <p:ph type="subTitle" idx="7"/>
          </p:nvPr>
        </p:nvSpPr>
        <p:spPr>
          <a:xfrm>
            <a:off x="1938733" y="2209516"/>
            <a:ext cx="3338400" cy="67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27"/>
          <p:cNvSpPr txBox="1">
            <a:spLocks noGrp="1"/>
          </p:cNvSpPr>
          <p:nvPr>
            <p:ph type="subTitle" idx="8"/>
          </p:nvPr>
        </p:nvSpPr>
        <p:spPr>
          <a:xfrm>
            <a:off x="1938767" y="1659933"/>
            <a:ext cx="3338400" cy="530800"/>
          </a:xfrm>
          <a:prstGeom prst="rect">
            <a:avLst/>
          </a:prstGeom>
        </p:spPr>
        <p:txBody>
          <a:bodyPr spcFirstLastPara="1" wrap="square" lIns="91425" tIns="91425" rIns="91425" bIns="91425" anchor="t" anchorCtr="0">
            <a:noAutofit/>
          </a:bodyPr>
          <a:lstStyle>
            <a:lvl1pPr lvl="0">
              <a:spcBef>
                <a:spcPts val="0"/>
              </a:spcBef>
              <a:spcAft>
                <a:spcPts val="0"/>
              </a:spcAft>
              <a:buSzPts val="2100"/>
              <a:buFont typeface="Bebas Neue"/>
              <a:buNone/>
              <a:defRPr sz="3867">
                <a:solidFill>
                  <a:schemeClr val="dk2"/>
                </a:solidFill>
                <a:latin typeface="Caudex"/>
                <a:ea typeface="Caudex"/>
                <a:cs typeface="Caudex"/>
                <a:sym typeface="Caudex"/>
              </a:defRPr>
            </a:lvl1pPr>
            <a:lvl2pPr lvl="1">
              <a:spcBef>
                <a:spcPts val="0"/>
              </a:spcBef>
              <a:spcAft>
                <a:spcPts val="0"/>
              </a:spcAft>
              <a:buSzPts val="1400"/>
              <a:buFont typeface="Bebas Neue"/>
              <a:buNone/>
              <a:defRPr>
                <a:latin typeface="Bebas Neue"/>
                <a:ea typeface="Bebas Neue"/>
                <a:cs typeface="Bebas Neue"/>
                <a:sym typeface="Bebas Neue"/>
              </a:defRPr>
            </a:lvl2pPr>
            <a:lvl3pPr lvl="2">
              <a:spcBef>
                <a:spcPts val="0"/>
              </a:spcBef>
              <a:spcAft>
                <a:spcPts val="0"/>
              </a:spcAft>
              <a:buSzPts val="1400"/>
              <a:buFont typeface="Bebas Neue"/>
              <a:buNone/>
              <a:defRPr>
                <a:latin typeface="Bebas Neue"/>
                <a:ea typeface="Bebas Neue"/>
                <a:cs typeface="Bebas Neue"/>
                <a:sym typeface="Bebas Neue"/>
              </a:defRPr>
            </a:lvl3pPr>
            <a:lvl4pPr lvl="3">
              <a:spcBef>
                <a:spcPts val="0"/>
              </a:spcBef>
              <a:spcAft>
                <a:spcPts val="0"/>
              </a:spcAft>
              <a:buSzPts val="1400"/>
              <a:buFont typeface="Bebas Neue"/>
              <a:buNone/>
              <a:defRPr>
                <a:latin typeface="Bebas Neue"/>
                <a:ea typeface="Bebas Neue"/>
                <a:cs typeface="Bebas Neue"/>
                <a:sym typeface="Bebas Neue"/>
              </a:defRPr>
            </a:lvl4pPr>
            <a:lvl5pPr lvl="4">
              <a:spcBef>
                <a:spcPts val="0"/>
              </a:spcBef>
              <a:spcAft>
                <a:spcPts val="0"/>
              </a:spcAft>
              <a:buSzPts val="1400"/>
              <a:buFont typeface="Bebas Neue"/>
              <a:buNone/>
              <a:defRPr>
                <a:latin typeface="Bebas Neue"/>
                <a:ea typeface="Bebas Neue"/>
                <a:cs typeface="Bebas Neue"/>
                <a:sym typeface="Bebas Neue"/>
              </a:defRPr>
            </a:lvl5pPr>
            <a:lvl6pPr lvl="5">
              <a:spcBef>
                <a:spcPts val="0"/>
              </a:spcBef>
              <a:spcAft>
                <a:spcPts val="0"/>
              </a:spcAft>
              <a:buSzPts val="1400"/>
              <a:buFont typeface="Bebas Neue"/>
              <a:buNone/>
              <a:defRPr>
                <a:latin typeface="Bebas Neue"/>
                <a:ea typeface="Bebas Neue"/>
                <a:cs typeface="Bebas Neue"/>
                <a:sym typeface="Bebas Neue"/>
              </a:defRPr>
            </a:lvl6pPr>
            <a:lvl7pPr lvl="6">
              <a:spcBef>
                <a:spcPts val="0"/>
              </a:spcBef>
              <a:spcAft>
                <a:spcPts val="0"/>
              </a:spcAft>
              <a:buSzPts val="1400"/>
              <a:buFont typeface="Bebas Neue"/>
              <a:buNone/>
              <a:defRPr>
                <a:latin typeface="Bebas Neue"/>
                <a:ea typeface="Bebas Neue"/>
                <a:cs typeface="Bebas Neue"/>
                <a:sym typeface="Bebas Neue"/>
              </a:defRPr>
            </a:lvl7pPr>
            <a:lvl8pPr lvl="7">
              <a:spcBef>
                <a:spcPts val="0"/>
              </a:spcBef>
              <a:spcAft>
                <a:spcPts val="0"/>
              </a:spcAft>
              <a:buSzPts val="1400"/>
              <a:buFont typeface="Bebas Neue"/>
              <a:buNone/>
              <a:defRPr>
                <a:latin typeface="Bebas Neue"/>
                <a:ea typeface="Bebas Neue"/>
                <a:cs typeface="Bebas Neue"/>
                <a:sym typeface="Bebas Neue"/>
              </a:defRPr>
            </a:lvl8pPr>
            <a:lvl9pPr lvl="8">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62" name="Google Shape;162;p27"/>
          <p:cNvSpPr txBox="1">
            <a:spLocks noGrp="1"/>
          </p:cNvSpPr>
          <p:nvPr>
            <p:ph type="subTitle" idx="9"/>
          </p:nvPr>
        </p:nvSpPr>
        <p:spPr>
          <a:xfrm>
            <a:off x="1938733" y="3784372"/>
            <a:ext cx="3338400" cy="6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7"/>
          <p:cNvSpPr txBox="1">
            <a:spLocks noGrp="1"/>
          </p:cNvSpPr>
          <p:nvPr>
            <p:ph type="subTitle" idx="13"/>
          </p:nvPr>
        </p:nvSpPr>
        <p:spPr>
          <a:xfrm>
            <a:off x="1938767" y="3240468"/>
            <a:ext cx="3338400" cy="5308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64" name="Google Shape;164;p27"/>
          <p:cNvSpPr txBox="1">
            <a:spLocks noGrp="1"/>
          </p:cNvSpPr>
          <p:nvPr>
            <p:ph type="subTitle" idx="14"/>
          </p:nvPr>
        </p:nvSpPr>
        <p:spPr>
          <a:xfrm>
            <a:off x="6433505" y="3784361"/>
            <a:ext cx="3338400" cy="6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27"/>
          <p:cNvSpPr txBox="1">
            <a:spLocks noGrp="1"/>
          </p:cNvSpPr>
          <p:nvPr>
            <p:ph type="subTitle" idx="15"/>
          </p:nvPr>
        </p:nvSpPr>
        <p:spPr>
          <a:xfrm>
            <a:off x="6433539" y="3240472"/>
            <a:ext cx="3338400" cy="5308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66" name="Google Shape;166;p2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53843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67"/>
        <p:cNvGrpSpPr/>
        <p:nvPr/>
      </p:nvGrpSpPr>
      <p:grpSpPr>
        <a:xfrm>
          <a:off x="0" y="0"/>
          <a:ext cx="0" cy="0"/>
          <a:chOff x="0" y="0"/>
          <a:chExt cx="0" cy="0"/>
        </a:xfrm>
      </p:grpSpPr>
      <p:sp>
        <p:nvSpPr>
          <p:cNvPr id="168" name="Google Shape;168;p28"/>
          <p:cNvSpPr txBox="1">
            <a:spLocks noGrp="1"/>
          </p:cNvSpPr>
          <p:nvPr>
            <p:ph type="subTitle" idx="1"/>
          </p:nvPr>
        </p:nvSpPr>
        <p:spPr>
          <a:xfrm>
            <a:off x="950957" y="1812319"/>
            <a:ext cx="6974000" cy="5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p28"/>
          <p:cNvSpPr txBox="1">
            <a:spLocks noGrp="1"/>
          </p:cNvSpPr>
          <p:nvPr>
            <p:ph type="title" hasCustomPrompt="1"/>
          </p:nvPr>
        </p:nvSpPr>
        <p:spPr>
          <a:xfrm>
            <a:off x="950957" y="849817"/>
            <a:ext cx="6973200" cy="10060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7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70" name="Google Shape;170;p28"/>
          <p:cNvSpPr txBox="1">
            <a:spLocks noGrp="1"/>
          </p:cNvSpPr>
          <p:nvPr>
            <p:ph type="subTitle" idx="2"/>
          </p:nvPr>
        </p:nvSpPr>
        <p:spPr>
          <a:xfrm>
            <a:off x="950957" y="3610641"/>
            <a:ext cx="6973200" cy="5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28"/>
          <p:cNvSpPr txBox="1">
            <a:spLocks noGrp="1"/>
          </p:cNvSpPr>
          <p:nvPr>
            <p:ph type="title" idx="3" hasCustomPrompt="1"/>
          </p:nvPr>
        </p:nvSpPr>
        <p:spPr>
          <a:xfrm>
            <a:off x="950957" y="2648416"/>
            <a:ext cx="6959600" cy="10060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7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72" name="Google Shape;172;p28"/>
          <p:cNvSpPr txBox="1">
            <a:spLocks noGrp="1"/>
          </p:cNvSpPr>
          <p:nvPr>
            <p:ph type="subTitle" idx="4"/>
          </p:nvPr>
        </p:nvSpPr>
        <p:spPr>
          <a:xfrm>
            <a:off x="950957" y="5447273"/>
            <a:ext cx="6973200" cy="5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p28"/>
          <p:cNvSpPr txBox="1">
            <a:spLocks noGrp="1"/>
          </p:cNvSpPr>
          <p:nvPr>
            <p:ph type="title" idx="5" hasCustomPrompt="1"/>
          </p:nvPr>
        </p:nvSpPr>
        <p:spPr>
          <a:xfrm>
            <a:off x="950957" y="4477347"/>
            <a:ext cx="6959600" cy="10060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7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74" name="Google Shape;174;p2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593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C927C-D327-4D28-9C03-50167DC04A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66E7AF-3BC7-43EB-BC21-3F6647F9B1A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02F104-935A-43D7-9F2A-4B9ACDC63E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7F1E8E-91E7-4FDE-806F-F856249F7D29}"/>
              </a:ext>
            </a:extLst>
          </p:cNvPr>
          <p:cNvSpPr>
            <a:spLocks noGrp="1"/>
          </p:cNvSpPr>
          <p:nvPr>
            <p:ph type="dt" sz="half" idx="10"/>
          </p:nvPr>
        </p:nvSpPr>
        <p:spPr/>
        <p:txBody>
          <a:bodyPr/>
          <a:lstStyle/>
          <a:p>
            <a:fld id="{5F627630-8EF9-4053-B5CB-044F0DE59831}" type="datetimeFigureOut">
              <a:rPr lang="en-US" smtClean="0"/>
              <a:t>7/10/2024</a:t>
            </a:fld>
            <a:endParaRPr lang="en-US"/>
          </a:p>
        </p:txBody>
      </p:sp>
      <p:sp>
        <p:nvSpPr>
          <p:cNvPr id="6" name="Footer Placeholder 5">
            <a:extLst>
              <a:ext uri="{FF2B5EF4-FFF2-40B4-BE49-F238E27FC236}">
                <a16:creationId xmlns:a16="http://schemas.microsoft.com/office/drawing/2014/main" id="{2CF9DFBF-CE4A-4D4B-9FA2-1233509CBB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DD939-B901-4ADF-8C71-DCF60D1AC9D8}"/>
              </a:ext>
            </a:extLst>
          </p:cNvPr>
          <p:cNvSpPr>
            <a:spLocks noGrp="1"/>
          </p:cNvSpPr>
          <p:nvPr>
            <p:ph type="sldNum" sz="quarter" idx="12"/>
          </p:nvPr>
        </p:nvSpPr>
        <p:spPr/>
        <p:txBody>
          <a:bodyPr/>
          <a:lstStyle/>
          <a:p>
            <a:fld id="{E9481B06-9FE5-4429-AF20-D7C85F315A6E}" type="slidenum">
              <a:rPr lang="en-US" smtClean="0"/>
              <a:t>‹#›</a:t>
            </a:fld>
            <a:endParaRPr lang="en-US"/>
          </a:p>
        </p:txBody>
      </p:sp>
    </p:spTree>
    <p:extLst>
      <p:ext uri="{BB962C8B-B14F-4D97-AF65-F5344CB8AC3E}">
        <p14:creationId xmlns:p14="http://schemas.microsoft.com/office/powerpoint/2010/main" val="36919588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5"/>
        <p:cNvGrpSpPr/>
        <p:nvPr/>
      </p:nvGrpSpPr>
      <p:grpSpPr>
        <a:xfrm>
          <a:off x="0" y="0"/>
          <a:ext cx="0" cy="0"/>
          <a:chOff x="0" y="0"/>
          <a:chExt cx="0" cy="0"/>
        </a:xfrm>
      </p:grpSpPr>
      <p:sp>
        <p:nvSpPr>
          <p:cNvPr id="176" name="Google Shape;176;p29"/>
          <p:cNvSpPr txBox="1">
            <a:spLocks noGrp="1"/>
          </p:cNvSpPr>
          <p:nvPr>
            <p:ph type="subTitle" idx="1"/>
          </p:nvPr>
        </p:nvSpPr>
        <p:spPr>
          <a:xfrm>
            <a:off x="6897467" y="2409333"/>
            <a:ext cx="4335200" cy="146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29"/>
          <p:cNvSpPr txBox="1">
            <a:spLocks noGrp="1"/>
          </p:cNvSpPr>
          <p:nvPr>
            <p:ph type="title"/>
          </p:nvPr>
        </p:nvSpPr>
        <p:spPr>
          <a:xfrm>
            <a:off x="4613033" y="385544"/>
            <a:ext cx="6628000" cy="160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10800">
                <a:solidFill>
                  <a:schemeClr val="dk2"/>
                </a:solidFill>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178" name="Google Shape;178;p29"/>
          <p:cNvSpPr txBox="1"/>
          <p:nvPr/>
        </p:nvSpPr>
        <p:spPr>
          <a:xfrm>
            <a:off x="4621233" y="4858239"/>
            <a:ext cx="6611600" cy="763600"/>
          </a:xfrm>
          <a:prstGeom prst="rect">
            <a:avLst/>
          </a:prstGeom>
          <a:noFill/>
          <a:ln>
            <a:noFill/>
          </a:ln>
        </p:spPr>
        <p:txBody>
          <a:bodyPr spcFirstLastPara="1" wrap="square" lIns="121900" tIns="121900" rIns="121900" bIns="121900" anchor="t" anchorCtr="0">
            <a:noAutofit/>
          </a:bodyPr>
          <a:lstStyle/>
          <a:p>
            <a:pPr marL="0" lvl="0" indent="0" algn="r" rtl="0">
              <a:spcBef>
                <a:spcPts val="400"/>
              </a:spcBef>
              <a:spcAft>
                <a:spcPts val="0"/>
              </a:spcAft>
              <a:buNone/>
            </a:pPr>
            <a:r>
              <a:rPr lang="en" sz="1600">
                <a:solidFill>
                  <a:schemeClr val="lt2"/>
                </a:solidFill>
                <a:latin typeface="Nanum Gothic"/>
                <a:ea typeface="Nanum Gothic"/>
                <a:cs typeface="Nanum Gothic"/>
                <a:sym typeface="Nanum Gothic"/>
              </a:rPr>
              <a:t>CREDITS: This presentation template was created by </a:t>
            </a:r>
            <a:r>
              <a:rPr lang="en" sz="1600" b="1">
                <a:solidFill>
                  <a:schemeClr val="lt2"/>
                </a:solidFill>
                <a:uFill>
                  <a:noFill/>
                </a:uFill>
                <a:latin typeface="Nanum Gothic"/>
                <a:ea typeface="Nanum Gothic"/>
                <a:cs typeface="Nanum Gothic"/>
                <a:sym typeface="Nanum Gothic"/>
                <a:hlinkClick r:id="rId2">
                  <a:extLst>
                    <a:ext uri="{A12FA001-AC4F-418D-AE19-62706E023703}">
                      <ahyp:hlinkClr xmlns:ahyp="http://schemas.microsoft.com/office/drawing/2018/hyperlinkcolor" val="tx"/>
                    </a:ext>
                  </a:extLst>
                </a:hlinkClick>
              </a:rPr>
              <a:t>Slidesgo</a:t>
            </a:r>
            <a:r>
              <a:rPr lang="en" sz="1600">
                <a:solidFill>
                  <a:schemeClr val="lt2"/>
                </a:solidFill>
                <a:latin typeface="Nanum Gothic"/>
                <a:ea typeface="Nanum Gothic"/>
                <a:cs typeface="Nanum Gothic"/>
                <a:sym typeface="Nanum Gothic"/>
              </a:rPr>
              <a:t>, including icons by </a:t>
            </a:r>
            <a:r>
              <a:rPr lang="en" sz="1600" b="1">
                <a:solidFill>
                  <a:schemeClr val="lt2"/>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Flaticon</a:t>
            </a:r>
            <a:r>
              <a:rPr lang="en" sz="1600">
                <a:solidFill>
                  <a:schemeClr val="lt2"/>
                </a:solidFill>
                <a:latin typeface="Nanum Gothic"/>
                <a:ea typeface="Nanum Gothic"/>
                <a:cs typeface="Nanum Gothic"/>
                <a:sym typeface="Nanum Gothic"/>
              </a:rPr>
              <a:t>, infographics &amp; images by </a:t>
            </a:r>
            <a:r>
              <a:rPr lang="en" sz="1600" b="1">
                <a:solidFill>
                  <a:schemeClr val="lt2"/>
                </a:solidFill>
                <a:uFill>
                  <a:noFill/>
                </a:uFill>
                <a:latin typeface="Nanum Gothic"/>
                <a:ea typeface="Nanum Gothic"/>
                <a:cs typeface="Nanum Gothic"/>
                <a:sym typeface="Nanum Gothic"/>
                <a:hlinkClick r:id="rId4">
                  <a:extLst>
                    <a:ext uri="{A12FA001-AC4F-418D-AE19-62706E023703}">
                      <ahyp:hlinkClr xmlns:ahyp="http://schemas.microsoft.com/office/drawing/2018/hyperlinkcolor" val="tx"/>
                    </a:ext>
                  </a:extLst>
                </a:hlinkClick>
              </a:rPr>
              <a:t>Freepik</a:t>
            </a:r>
            <a:r>
              <a:rPr lang="en" sz="1600">
                <a:solidFill>
                  <a:schemeClr val="lt2"/>
                </a:solidFill>
                <a:latin typeface="Nanum Gothic"/>
                <a:ea typeface="Nanum Gothic"/>
                <a:cs typeface="Nanum Gothic"/>
                <a:sym typeface="Nanum Gothic"/>
              </a:rPr>
              <a:t> </a:t>
            </a:r>
            <a:endParaRPr sz="1600">
              <a:solidFill>
                <a:schemeClr val="lt2"/>
              </a:solidFill>
              <a:latin typeface="Nanum Gothic"/>
              <a:ea typeface="Nanum Gothic"/>
              <a:cs typeface="Nanum Gothic"/>
              <a:sym typeface="Nanum Gothic"/>
            </a:endParaRPr>
          </a:p>
        </p:txBody>
      </p:sp>
      <p:cxnSp>
        <p:nvCxnSpPr>
          <p:cNvPr id="179" name="Google Shape;179;p29"/>
          <p:cNvCxnSpPr/>
          <p:nvPr/>
        </p:nvCxnSpPr>
        <p:spPr>
          <a:xfrm>
            <a:off x="1072600" y="6144767"/>
            <a:ext cx="10046800" cy="0"/>
          </a:xfrm>
          <a:prstGeom prst="straightConnector1">
            <a:avLst/>
          </a:prstGeom>
          <a:noFill/>
          <a:ln w="9525" cap="flat" cmpd="sng">
            <a:solidFill>
              <a:schemeClr val="lt2"/>
            </a:solidFill>
            <a:prstDash val="solid"/>
            <a:round/>
            <a:headEnd type="none" w="med" len="med"/>
            <a:tailEnd type="none" w="med" len="med"/>
          </a:ln>
        </p:spPr>
      </p:cxnSp>
      <p:sp>
        <p:nvSpPr>
          <p:cNvPr id="180" name="Google Shape;180;p29"/>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547262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1"/>
        <p:cNvGrpSpPr/>
        <p:nvPr/>
      </p:nvGrpSpPr>
      <p:grpSpPr>
        <a:xfrm>
          <a:off x="0" y="0"/>
          <a:ext cx="0" cy="0"/>
          <a:chOff x="0" y="0"/>
          <a:chExt cx="0" cy="0"/>
        </a:xfrm>
      </p:grpSpPr>
      <p:grpSp>
        <p:nvGrpSpPr>
          <p:cNvPr id="182" name="Google Shape;182;p30"/>
          <p:cNvGrpSpPr/>
          <p:nvPr/>
        </p:nvGrpSpPr>
        <p:grpSpPr>
          <a:xfrm>
            <a:off x="525405" y="312225"/>
            <a:ext cx="1473415" cy="5773663"/>
            <a:chOff x="394053" y="218768"/>
            <a:chExt cx="1105061" cy="4330247"/>
          </a:xfrm>
        </p:grpSpPr>
        <p:grpSp>
          <p:nvGrpSpPr>
            <p:cNvPr id="183" name="Google Shape;183;p30"/>
            <p:cNvGrpSpPr/>
            <p:nvPr/>
          </p:nvGrpSpPr>
          <p:grpSpPr>
            <a:xfrm>
              <a:off x="394053" y="218768"/>
              <a:ext cx="1105061" cy="2859847"/>
              <a:chOff x="3024688" y="1412163"/>
              <a:chExt cx="291350" cy="754000"/>
            </a:xfrm>
          </p:grpSpPr>
          <p:sp>
            <p:nvSpPr>
              <p:cNvPr id="184" name="Google Shape;184;p30"/>
              <p:cNvSpPr/>
              <p:nvPr/>
            </p:nvSpPr>
            <p:spPr>
              <a:xfrm>
                <a:off x="3024688" y="1412163"/>
                <a:ext cx="157400" cy="487625"/>
              </a:xfrm>
              <a:custGeom>
                <a:avLst/>
                <a:gdLst/>
                <a:ahLst/>
                <a:cxnLst/>
                <a:rect l="l" t="t" r="r" b="b"/>
                <a:pathLst>
                  <a:path w="6296" h="19505" extrusionOk="0">
                    <a:moveTo>
                      <a:pt x="1536" y="1"/>
                    </a:moveTo>
                    <a:cubicBezTo>
                      <a:pt x="1485" y="1"/>
                      <a:pt x="1434" y="9"/>
                      <a:pt x="1380" y="26"/>
                    </a:cubicBezTo>
                    <a:cubicBezTo>
                      <a:pt x="1208" y="100"/>
                      <a:pt x="1072" y="223"/>
                      <a:pt x="974" y="383"/>
                    </a:cubicBezTo>
                    <a:cubicBezTo>
                      <a:pt x="407" y="1159"/>
                      <a:pt x="1" y="2108"/>
                      <a:pt x="149" y="3056"/>
                    </a:cubicBezTo>
                    <a:cubicBezTo>
                      <a:pt x="247" y="3759"/>
                      <a:pt x="617" y="4375"/>
                      <a:pt x="789" y="5064"/>
                    </a:cubicBezTo>
                    <a:cubicBezTo>
                      <a:pt x="986" y="5890"/>
                      <a:pt x="863" y="6801"/>
                      <a:pt x="1245" y="7565"/>
                    </a:cubicBezTo>
                    <a:cubicBezTo>
                      <a:pt x="1972" y="9019"/>
                      <a:pt x="4090" y="9228"/>
                      <a:pt x="4990" y="10571"/>
                    </a:cubicBezTo>
                    <a:cubicBezTo>
                      <a:pt x="5396" y="11174"/>
                      <a:pt x="5495" y="11926"/>
                      <a:pt x="5470" y="12640"/>
                    </a:cubicBezTo>
                    <a:cubicBezTo>
                      <a:pt x="5458" y="13108"/>
                      <a:pt x="5446" y="19169"/>
                      <a:pt x="5815" y="19428"/>
                    </a:cubicBezTo>
                    <a:cubicBezTo>
                      <a:pt x="5866" y="19479"/>
                      <a:pt x="5935" y="19505"/>
                      <a:pt x="6006" y="19505"/>
                    </a:cubicBezTo>
                    <a:cubicBezTo>
                      <a:pt x="6020" y="19505"/>
                      <a:pt x="6035" y="19504"/>
                      <a:pt x="6049" y="19502"/>
                    </a:cubicBezTo>
                    <a:cubicBezTo>
                      <a:pt x="6259" y="19465"/>
                      <a:pt x="6295" y="19169"/>
                      <a:pt x="6271" y="18960"/>
                    </a:cubicBezTo>
                    <a:cubicBezTo>
                      <a:pt x="6197" y="18430"/>
                      <a:pt x="6135" y="12369"/>
                      <a:pt x="6037" y="11827"/>
                    </a:cubicBezTo>
                    <a:cubicBezTo>
                      <a:pt x="5988" y="11568"/>
                      <a:pt x="5938" y="11310"/>
                      <a:pt x="5889" y="11051"/>
                    </a:cubicBezTo>
                    <a:cubicBezTo>
                      <a:pt x="5717" y="10374"/>
                      <a:pt x="5396" y="9770"/>
                      <a:pt x="5248" y="9080"/>
                    </a:cubicBezTo>
                    <a:cubicBezTo>
                      <a:pt x="4940" y="7627"/>
                      <a:pt x="5039" y="6124"/>
                      <a:pt x="4916" y="4658"/>
                    </a:cubicBezTo>
                    <a:cubicBezTo>
                      <a:pt x="4854" y="3894"/>
                      <a:pt x="4657" y="3020"/>
                      <a:pt x="3967" y="2687"/>
                    </a:cubicBezTo>
                    <a:cubicBezTo>
                      <a:pt x="3548" y="2490"/>
                      <a:pt x="3006" y="2539"/>
                      <a:pt x="2662" y="2207"/>
                    </a:cubicBezTo>
                    <a:cubicBezTo>
                      <a:pt x="2329" y="1886"/>
                      <a:pt x="2354" y="1344"/>
                      <a:pt x="2280" y="876"/>
                    </a:cubicBezTo>
                    <a:cubicBezTo>
                      <a:pt x="2214" y="463"/>
                      <a:pt x="191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0"/>
              <p:cNvSpPr/>
              <p:nvPr/>
            </p:nvSpPr>
            <p:spPr>
              <a:xfrm>
                <a:off x="3158663" y="1561238"/>
                <a:ext cx="157375" cy="604925"/>
              </a:xfrm>
              <a:custGeom>
                <a:avLst/>
                <a:gdLst/>
                <a:ahLst/>
                <a:cxnLst/>
                <a:rect l="l" t="t" r="r" b="b"/>
                <a:pathLst>
                  <a:path w="6295" h="24197" extrusionOk="0">
                    <a:moveTo>
                      <a:pt x="4762" y="0"/>
                    </a:moveTo>
                    <a:cubicBezTo>
                      <a:pt x="4379" y="0"/>
                      <a:pt x="4082" y="472"/>
                      <a:pt x="4016" y="875"/>
                    </a:cubicBezTo>
                    <a:cubicBezTo>
                      <a:pt x="3942" y="1343"/>
                      <a:pt x="3967" y="1885"/>
                      <a:pt x="3634" y="2218"/>
                    </a:cubicBezTo>
                    <a:cubicBezTo>
                      <a:pt x="3289" y="2538"/>
                      <a:pt x="2760" y="2489"/>
                      <a:pt x="2328" y="2698"/>
                    </a:cubicBezTo>
                    <a:cubicBezTo>
                      <a:pt x="1639" y="3019"/>
                      <a:pt x="1442" y="3893"/>
                      <a:pt x="1380" y="4657"/>
                    </a:cubicBezTo>
                    <a:cubicBezTo>
                      <a:pt x="1257" y="6135"/>
                      <a:pt x="1355" y="7638"/>
                      <a:pt x="1047" y="9092"/>
                    </a:cubicBezTo>
                    <a:cubicBezTo>
                      <a:pt x="912" y="9769"/>
                      <a:pt x="579" y="10385"/>
                      <a:pt x="419" y="11050"/>
                    </a:cubicBezTo>
                    <a:cubicBezTo>
                      <a:pt x="358" y="11309"/>
                      <a:pt x="308" y="11568"/>
                      <a:pt x="259" y="11839"/>
                    </a:cubicBezTo>
                    <a:cubicBezTo>
                      <a:pt x="173" y="12368"/>
                      <a:pt x="111" y="23122"/>
                      <a:pt x="25" y="23640"/>
                    </a:cubicBezTo>
                    <a:cubicBezTo>
                      <a:pt x="0" y="23861"/>
                      <a:pt x="37" y="24157"/>
                      <a:pt x="247" y="24194"/>
                    </a:cubicBezTo>
                    <a:cubicBezTo>
                      <a:pt x="261" y="24196"/>
                      <a:pt x="275" y="24197"/>
                      <a:pt x="290" y="24197"/>
                    </a:cubicBezTo>
                    <a:cubicBezTo>
                      <a:pt x="361" y="24197"/>
                      <a:pt x="429" y="24171"/>
                      <a:pt x="481" y="24120"/>
                    </a:cubicBezTo>
                    <a:cubicBezTo>
                      <a:pt x="850" y="23861"/>
                      <a:pt x="838" y="13107"/>
                      <a:pt x="826" y="12652"/>
                    </a:cubicBezTo>
                    <a:cubicBezTo>
                      <a:pt x="801" y="11925"/>
                      <a:pt x="900" y="11173"/>
                      <a:pt x="1306" y="10582"/>
                    </a:cubicBezTo>
                    <a:cubicBezTo>
                      <a:pt x="2205" y="9227"/>
                      <a:pt x="4324" y="9018"/>
                      <a:pt x="5051" y="7564"/>
                    </a:cubicBezTo>
                    <a:cubicBezTo>
                      <a:pt x="5433" y="6800"/>
                      <a:pt x="5310" y="5889"/>
                      <a:pt x="5507" y="5063"/>
                    </a:cubicBezTo>
                    <a:cubicBezTo>
                      <a:pt x="5679" y="4386"/>
                      <a:pt x="6049" y="3758"/>
                      <a:pt x="6147" y="3056"/>
                    </a:cubicBezTo>
                    <a:cubicBezTo>
                      <a:pt x="6295" y="2119"/>
                      <a:pt x="5888" y="1159"/>
                      <a:pt x="5322" y="395"/>
                    </a:cubicBezTo>
                    <a:cubicBezTo>
                      <a:pt x="5223" y="222"/>
                      <a:pt x="5088" y="99"/>
                      <a:pt x="4915" y="25"/>
                    </a:cubicBezTo>
                    <a:cubicBezTo>
                      <a:pt x="4863" y="8"/>
                      <a:pt x="4812" y="0"/>
                      <a:pt x="4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6" name="Google Shape;186;p30"/>
            <p:cNvGrpSpPr/>
            <p:nvPr/>
          </p:nvGrpSpPr>
          <p:grpSpPr>
            <a:xfrm rot="10800000">
              <a:off x="394053" y="1689168"/>
              <a:ext cx="1105061" cy="2859847"/>
              <a:chOff x="3024688" y="1412163"/>
              <a:chExt cx="291350" cy="754000"/>
            </a:xfrm>
          </p:grpSpPr>
          <p:sp>
            <p:nvSpPr>
              <p:cNvPr id="187" name="Google Shape;187;p30"/>
              <p:cNvSpPr/>
              <p:nvPr/>
            </p:nvSpPr>
            <p:spPr>
              <a:xfrm>
                <a:off x="3024688" y="1412163"/>
                <a:ext cx="157400" cy="487625"/>
              </a:xfrm>
              <a:custGeom>
                <a:avLst/>
                <a:gdLst/>
                <a:ahLst/>
                <a:cxnLst/>
                <a:rect l="l" t="t" r="r" b="b"/>
                <a:pathLst>
                  <a:path w="6296" h="19505" extrusionOk="0">
                    <a:moveTo>
                      <a:pt x="1536" y="1"/>
                    </a:moveTo>
                    <a:cubicBezTo>
                      <a:pt x="1485" y="1"/>
                      <a:pt x="1434" y="9"/>
                      <a:pt x="1380" y="26"/>
                    </a:cubicBezTo>
                    <a:cubicBezTo>
                      <a:pt x="1208" y="100"/>
                      <a:pt x="1072" y="223"/>
                      <a:pt x="974" y="383"/>
                    </a:cubicBezTo>
                    <a:cubicBezTo>
                      <a:pt x="407" y="1159"/>
                      <a:pt x="1" y="2108"/>
                      <a:pt x="149" y="3056"/>
                    </a:cubicBezTo>
                    <a:cubicBezTo>
                      <a:pt x="247" y="3759"/>
                      <a:pt x="617" y="4375"/>
                      <a:pt x="789" y="5064"/>
                    </a:cubicBezTo>
                    <a:cubicBezTo>
                      <a:pt x="986" y="5890"/>
                      <a:pt x="863" y="6801"/>
                      <a:pt x="1245" y="7565"/>
                    </a:cubicBezTo>
                    <a:cubicBezTo>
                      <a:pt x="1972" y="9019"/>
                      <a:pt x="4090" y="9228"/>
                      <a:pt x="4990" y="10571"/>
                    </a:cubicBezTo>
                    <a:cubicBezTo>
                      <a:pt x="5396" y="11174"/>
                      <a:pt x="5495" y="11926"/>
                      <a:pt x="5470" y="12640"/>
                    </a:cubicBezTo>
                    <a:cubicBezTo>
                      <a:pt x="5458" y="13108"/>
                      <a:pt x="5446" y="19169"/>
                      <a:pt x="5815" y="19428"/>
                    </a:cubicBezTo>
                    <a:cubicBezTo>
                      <a:pt x="5866" y="19479"/>
                      <a:pt x="5935" y="19505"/>
                      <a:pt x="6006" y="19505"/>
                    </a:cubicBezTo>
                    <a:cubicBezTo>
                      <a:pt x="6020" y="19505"/>
                      <a:pt x="6035" y="19504"/>
                      <a:pt x="6049" y="19502"/>
                    </a:cubicBezTo>
                    <a:cubicBezTo>
                      <a:pt x="6259" y="19465"/>
                      <a:pt x="6295" y="19169"/>
                      <a:pt x="6271" y="18960"/>
                    </a:cubicBezTo>
                    <a:cubicBezTo>
                      <a:pt x="6197" y="18430"/>
                      <a:pt x="6135" y="12369"/>
                      <a:pt x="6037" y="11827"/>
                    </a:cubicBezTo>
                    <a:cubicBezTo>
                      <a:pt x="5988" y="11568"/>
                      <a:pt x="5938" y="11310"/>
                      <a:pt x="5889" y="11051"/>
                    </a:cubicBezTo>
                    <a:cubicBezTo>
                      <a:pt x="5717" y="10374"/>
                      <a:pt x="5396" y="9770"/>
                      <a:pt x="5248" y="9080"/>
                    </a:cubicBezTo>
                    <a:cubicBezTo>
                      <a:pt x="4940" y="7627"/>
                      <a:pt x="5039" y="6124"/>
                      <a:pt x="4916" y="4658"/>
                    </a:cubicBezTo>
                    <a:cubicBezTo>
                      <a:pt x="4854" y="3894"/>
                      <a:pt x="4657" y="3020"/>
                      <a:pt x="3967" y="2687"/>
                    </a:cubicBezTo>
                    <a:cubicBezTo>
                      <a:pt x="3548" y="2490"/>
                      <a:pt x="3006" y="2539"/>
                      <a:pt x="2662" y="2207"/>
                    </a:cubicBezTo>
                    <a:cubicBezTo>
                      <a:pt x="2329" y="1886"/>
                      <a:pt x="2354" y="1344"/>
                      <a:pt x="2280" y="876"/>
                    </a:cubicBezTo>
                    <a:cubicBezTo>
                      <a:pt x="2214" y="463"/>
                      <a:pt x="191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30"/>
              <p:cNvSpPr/>
              <p:nvPr/>
            </p:nvSpPr>
            <p:spPr>
              <a:xfrm>
                <a:off x="3158663" y="1561238"/>
                <a:ext cx="157375" cy="604925"/>
              </a:xfrm>
              <a:custGeom>
                <a:avLst/>
                <a:gdLst/>
                <a:ahLst/>
                <a:cxnLst/>
                <a:rect l="l" t="t" r="r" b="b"/>
                <a:pathLst>
                  <a:path w="6295" h="24197" extrusionOk="0">
                    <a:moveTo>
                      <a:pt x="4762" y="0"/>
                    </a:moveTo>
                    <a:cubicBezTo>
                      <a:pt x="4379" y="0"/>
                      <a:pt x="4082" y="472"/>
                      <a:pt x="4016" y="875"/>
                    </a:cubicBezTo>
                    <a:cubicBezTo>
                      <a:pt x="3942" y="1343"/>
                      <a:pt x="3967" y="1885"/>
                      <a:pt x="3634" y="2218"/>
                    </a:cubicBezTo>
                    <a:cubicBezTo>
                      <a:pt x="3289" y="2538"/>
                      <a:pt x="2760" y="2489"/>
                      <a:pt x="2328" y="2698"/>
                    </a:cubicBezTo>
                    <a:cubicBezTo>
                      <a:pt x="1639" y="3019"/>
                      <a:pt x="1442" y="3893"/>
                      <a:pt x="1380" y="4657"/>
                    </a:cubicBezTo>
                    <a:cubicBezTo>
                      <a:pt x="1257" y="6135"/>
                      <a:pt x="1355" y="7638"/>
                      <a:pt x="1047" y="9092"/>
                    </a:cubicBezTo>
                    <a:cubicBezTo>
                      <a:pt x="912" y="9769"/>
                      <a:pt x="579" y="10385"/>
                      <a:pt x="419" y="11050"/>
                    </a:cubicBezTo>
                    <a:cubicBezTo>
                      <a:pt x="358" y="11309"/>
                      <a:pt x="308" y="11568"/>
                      <a:pt x="259" y="11839"/>
                    </a:cubicBezTo>
                    <a:cubicBezTo>
                      <a:pt x="173" y="12368"/>
                      <a:pt x="111" y="23122"/>
                      <a:pt x="25" y="23640"/>
                    </a:cubicBezTo>
                    <a:cubicBezTo>
                      <a:pt x="0" y="23861"/>
                      <a:pt x="37" y="24157"/>
                      <a:pt x="247" y="24194"/>
                    </a:cubicBezTo>
                    <a:cubicBezTo>
                      <a:pt x="261" y="24196"/>
                      <a:pt x="275" y="24197"/>
                      <a:pt x="290" y="24197"/>
                    </a:cubicBezTo>
                    <a:cubicBezTo>
                      <a:pt x="361" y="24197"/>
                      <a:pt x="429" y="24171"/>
                      <a:pt x="481" y="24120"/>
                    </a:cubicBezTo>
                    <a:cubicBezTo>
                      <a:pt x="850" y="23861"/>
                      <a:pt x="838" y="13107"/>
                      <a:pt x="826" y="12652"/>
                    </a:cubicBezTo>
                    <a:cubicBezTo>
                      <a:pt x="801" y="11925"/>
                      <a:pt x="900" y="11173"/>
                      <a:pt x="1306" y="10582"/>
                    </a:cubicBezTo>
                    <a:cubicBezTo>
                      <a:pt x="2205" y="9227"/>
                      <a:pt x="4324" y="9018"/>
                      <a:pt x="5051" y="7564"/>
                    </a:cubicBezTo>
                    <a:cubicBezTo>
                      <a:pt x="5433" y="6800"/>
                      <a:pt x="5310" y="5889"/>
                      <a:pt x="5507" y="5063"/>
                    </a:cubicBezTo>
                    <a:cubicBezTo>
                      <a:pt x="5679" y="4386"/>
                      <a:pt x="6049" y="3758"/>
                      <a:pt x="6147" y="3056"/>
                    </a:cubicBezTo>
                    <a:cubicBezTo>
                      <a:pt x="6295" y="2119"/>
                      <a:pt x="5888" y="1159"/>
                      <a:pt x="5322" y="395"/>
                    </a:cubicBezTo>
                    <a:cubicBezTo>
                      <a:pt x="5223" y="222"/>
                      <a:pt x="5088" y="99"/>
                      <a:pt x="4915" y="25"/>
                    </a:cubicBezTo>
                    <a:cubicBezTo>
                      <a:pt x="4863" y="8"/>
                      <a:pt x="4812" y="0"/>
                      <a:pt x="4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89" name="Google Shape;189;p30"/>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355696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90"/>
        <p:cNvGrpSpPr/>
        <p:nvPr/>
      </p:nvGrpSpPr>
      <p:grpSpPr>
        <a:xfrm>
          <a:off x="0" y="0"/>
          <a:ext cx="0" cy="0"/>
          <a:chOff x="0" y="0"/>
          <a:chExt cx="0" cy="0"/>
        </a:xfrm>
      </p:grpSpPr>
      <p:grpSp>
        <p:nvGrpSpPr>
          <p:cNvPr id="191" name="Google Shape;191;p31"/>
          <p:cNvGrpSpPr/>
          <p:nvPr/>
        </p:nvGrpSpPr>
        <p:grpSpPr>
          <a:xfrm>
            <a:off x="8574233" y="1525446"/>
            <a:ext cx="3097628" cy="3807100"/>
            <a:chOff x="888104" y="1148823"/>
            <a:chExt cx="2148346" cy="2640397"/>
          </a:xfrm>
        </p:grpSpPr>
        <p:sp>
          <p:nvSpPr>
            <p:cNvPr id="192" name="Google Shape;192;p31"/>
            <p:cNvSpPr/>
            <p:nvPr/>
          </p:nvSpPr>
          <p:spPr>
            <a:xfrm>
              <a:off x="2521247" y="2482108"/>
              <a:ext cx="408418" cy="1307112"/>
            </a:xfrm>
            <a:custGeom>
              <a:avLst/>
              <a:gdLst/>
              <a:ahLst/>
              <a:cxnLst/>
              <a:rect l="l" t="t" r="r" b="b"/>
              <a:pathLst>
                <a:path w="5089" h="16288" extrusionOk="0">
                  <a:moveTo>
                    <a:pt x="2526" y="0"/>
                  </a:moveTo>
                  <a:cubicBezTo>
                    <a:pt x="2427" y="0"/>
                    <a:pt x="2329" y="50"/>
                    <a:pt x="2267" y="136"/>
                  </a:cubicBezTo>
                  <a:cubicBezTo>
                    <a:pt x="2193" y="234"/>
                    <a:pt x="2132" y="345"/>
                    <a:pt x="2095" y="468"/>
                  </a:cubicBezTo>
                  <a:cubicBezTo>
                    <a:pt x="2045" y="604"/>
                    <a:pt x="1996" y="739"/>
                    <a:pt x="1935" y="863"/>
                  </a:cubicBezTo>
                  <a:cubicBezTo>
                    <a:pt x="1836" y="1109"/>
                    <a:pt x="1713" y="1331"/>
                    <a:pt x="1590" y="1589"/>
                  </a:cubicBezTo>
                  <a:cubicBezTo>
                    <a:pt x="1466" y="1848"/>
                    <a:pt x="1343" y="2107"/>
                    <a:pt x="1220" y="2378"/>
                  </a:cubicBezTo>
                  <a:cubicBezTo>
                    <a:pt x="949" y="2932"/>
                    <a:pt x="715" y="3511"/>
                    <a:pt x="506" y="4102"/>
                  </a:cubicBezTo>
                  <a:cubicBezTo>
                    <a:pt x="309" y="4731"/>
                    <a:pt x="173" y="5371"/>
                    <a:pt x="99" y="6024"/>
                  </a:cubicBezTo>
                  <a:cubicBezTo>
                    <a:pt x="25" y="6689"/>
                    <a:pt x="1" y="7354"/>
                    <a:pt x="25" y="8020"/>
                  </a:cubicBezTo>
                  <a:cubicBezTo>
                    <a:pt x="38" y="8709"/>
                    <a:pt x="99" y="9387"/>
                    <a:pt x="198" y="10052"/>
                  </a:cubicBezTo>
                  <a:cubicBezTo>
                    <a:pt x="272" y="10582"/>
                    <a:pt x="382" y="11112"/>
                    <a:pt x="530" y="11629"/>
                  </a:cubicBezTo>
                  <a:cubicBezTo>
                    <a:pt x="629" y="12011"/>
                    <a:pt x="740" y="12393"/>
                    <a:pt x="875" y="12762"/>
                  </a:cubicBezTo>
                  <a:cubicBezTo>
                    <a:pt x="1085" y="13378"/>
                    <a:pt x="1343" y="13994"/>
                    <a:pt x="1614" y="14585"/>
                  </a:cubicBezTo>
                  <a:cubicBezTo>
                    <a:pt x="1762" y="14881"/>
                    <a:pt x="1898" y="15177"/>
                    <a:pt x="2058" y="15460"/>
                  </a:cubicBezTo>
                  <a:cubicBezTo>
                    <a:pt x="2132" y="15608"/>
                    <a:pt x="2206" y="15743"/>
                    <a:pt x="2292" y="15891"/>
                  </a:cubicBezTo>
                  <a:cubicBezTo>
                    <a:pt x="2329" y="15953"/>
                    <a:pt x="2366" y="16014"/>
                    <a:pt x="2403" y="16076"/>
                  </a:cubicBezTo>
                  <a:cubicBezTo>
                    <a:pt x="2415" y="16113"/>
                    <a:pt x="2440" y="16150"/>
                    <a:pt x="2464" y="16187"/>
                  </a:cubicBezTo>
                  <a:cubicBezTo>
                    <a:pt x="2497" y="16251"/>
                    <a:pt x="2557" y="16288"/>
                    <a:pt x="2629" y="16288"/>
                  </a:cubicBezTo>
                  <a:cubicBezTo>
                    <a:pt x="2640" y="16288"/>
                    <a:pt x="2650" y="16287"/>
                    <a:pt x="2661" y="16285"/>
                  </a:cubicBezTo>
                  <a:cubicBezTo>
                    <a:pt x="2698" y="16285"/>
                    <a:pt x="2735" y="16261"/>
                    <a:pt x="2760" y="16236"/>
                  </a:cubicBezTo>
                  <a:cubicBezTo>
                    <a:pt x="2797" y="16199"/>
                    <a:pt x="2834" y="16150"/>
                    <a:pt x="2834" y="16088"/>
                  </a:cubicBezTo>
                  <a:cubicBezTo>
                    <a:pt x="2846" y="16076"/>
                    <a:pt x="2858" y="16051"/>
                    <a:pt x="2858" y="16039"/>
                  </a:cubicBezTo>
                  <a:lnTo>
                    <a:pt x="2920" y="15928"/>
                  </a:lnTo>
                  <a:cubicBezTo>
                    <a:pt x="3056" y="15645"/>
                    <a:pt x="3191" y="15361"/>
                    <a:pt x="3314" y="15066"/>
                  </a:cubicBezTo>
                  <a:cubicBezTo>
                    <a:pt x="3511" y="14598"/>
                    <a:pt x="3671" y="14105"/>
                    <a:pt x="3795" y="13612"/>
                  </a:cubicBezTo>
                  <a:cubicBezTo>
                    <a:pt x="3856" y="13366"/>
                    <a:pt x="3906" y="13107"/>
                    <a:pt x="3955" y="12861"/>
                  </a:cubicBezTo>
                  <a:cubicBezTo>
                    <a:pt x="4004" y="12577"/>
                    <a:pt x="4041" y="12294"/>
                    <a:pt x="4090" y="12011"/>
                  </a:cubicBezTo>
                  <a:cubicBezTo>
                    <a:pt x="4127" y="11777"/>
                    <a:pt x="4177" y="11555"/>
                    <a:pt x="4226" y="11333"/>
                  </a:cubicBezTo>
                  <a:cubicBezTo>
                    <a:pt x="4300" y="11025"/>
                    <a:pt x="4386" y="10693"/>
                    <a:pt x="4472" y="10409"/>
                  </a:cubicBezTo>
                  <a:cubicBezTo>
                    <a:pt x="4571" y="10114"/>
                    <a:pt x="4645" y="9830"/>
                    <a:pt x="4719" y="9535"/>
                  </a:cubicBezTo>
                  <a:cubicBezTo>
                    <a:pt x="4792" y="9276"/>
                    <a:pt x="4854" y="9017"/>
                    <a:pt x="4916" y="8746"/>
                  </a:cubicBezTo>
                  <a:cubicBezTo>
                    <a:pt x="4977" y="8475"/>
                    <a:pt x="5014" y="8204"/>
                    <a:pt x="5051" y="7933"/>
                  </a:cubicBezTo>
                  <a:cubicBezTo>
                    <a:pt x="5063" y="7773"/>
                    <a:pt x="5088" y="7601"/>
                    <a:pt x="5088" y="7441"/>
                  </a:cubicBezTo>
                  <a:cubicBezTo>
                    <a:pt x="5088" y="7293"/>
                    <a:pt x="5088" y="7133"/>
                    <a:pt x="5063" y="6985"/>
                  </a:cubicBezTo>
                  <a:cubicBezTo>
                    <a:pt x="5051" y="6849"/>
                    <a:pt x="5026" y="6714"/>
                    <a:pt x="5002" y="6591"/>
                  </a:cubicBezTo>
                  <a:cubicBezTo>
                    <a:pt x="4977" y="6529"/>
                    <a:pt x="4965" y="6480"/>
                    <a:pt x="4940" y="6431"/>
                  </a:cubicBezTo>
                  <a:cubicBezTo>
                    <a:pt x="4928" y="6369"/>
                    <a:pt x="4891" y="6307"/>
                    <a:pt x="4866" y="6246"/>
                  </a:cubicBezTo>
                  <a:cubicBezTo>
                    <a:pt x="4829" y="6197"/>
                    <a:pt x="4792" y="6147"/>
                    <a:pt x="4731" y="6123"/>
                  </a:cubicBezTo>
                  <a:cubicBezTo>
                    <a:pt x="4695" y="6101"/>
                    <a:pt x="4655" y="6088"/>
                    <a:pt x="4616" y="6088"/>
                  </a:cubicBezTo>
                  <a:cubicBezTo>
                    <a:pt x="4588" y="6088"/>
                    <a:pt x="4560" y="6095"/>
                    <a:pt x="4534" y="6110"/>
                  </a:cubicBezTo>
                  <a:cubicBezTo>
                    <a:pt x="4423" y="6172"/>
                    <a:pt x="4349" y="6270"/>
                    <a:pt x="4324" y="6394"/>
                  </a:cubicBezTo>
                  <a:cubicBezTo>
                    <a:pt x="4275" y="6504"/>
                    <a:pt x="4250" y="6615"/>
                    <a:pt x="4213" y="6726"/>
                  </a:cubicBezTo>
                  <a:cubicBezTo>
                    <a:pt x="4164" y="6862"/>
                    <a:pt x="4115" y="6997"/>
                    <a:pt x="4053" y="7133"/>
                  </a:cubicBezTo>
                  <a:cubicBezTo>
                    <a:pt x="3979" y="7305"/>
                    <a:pt x="3893" y="7465"/>
                    <a:pt x="3807" y="7625"/>
                  </a:cubicBezTo>
                  <a:cubicBezTo>
                    <a:pt x="3696" y="7823"/>
                    <a:pt x="3573" y="7995"/>
                    <a:pt x="3437" y="8180"/>
                  </a:cubicBezTo>
                  <a:cubicBezTo>
                    <a:pt x="3339" y="8315"/>
                    <a:pt x="3240" y="8438"/>
                    <a:pt x="3129" y="8574"/>
                  </a:cubicBezTo>
                  <a:lnTo>
                    <a:pt x="3056" y="8660"/>
                  </a:lnTo>
                  <a:lnTo>
                    <a:pt x="3216" y="8081"/>
                  </a:lnTo>
                  <a:cubicBezTo>
                    <a:pt x="3351" y="7552"/>
                    <a:pt x="3474" y="7022"/>
                    <a:pt x="3573" y="6468"/>
                  </a:cubicBezTo>
                  <a:cubicBezTo>
                    <a:pt x="3610" y="6283"/>
                    <a:pt x="3635" y="6123"/>
                    <a:pt x="3659" y="5925"/>
                  </a:cubicBezTo>
                  <a:cubicBezTo>
                    <a:pt x="3684" y="5728"/>
                    <a:pt x="3708" y="5531"/>
                    <a:pt x="3721" y="5347"/>
                  </a:cubicBezTo>
                  <a:cubicBezTo>
                    <a:pt x="3733" y="5039"/>
                    <a:pt x="3733" y="4731"/>
                    <a:pt x="3721" y="4423"/>
                  </a:cubicBezTo>
                  <a:cubicBezTo>
                    <a:pt x="3708" y="4078"/>
                    <a:pt x="3684" y="3733"/>
                    <a:pt x="3647" y="3413"/>
                  </a:cubicBezTo>
                  <a:cubicBezTo>
                    <a:pt x="3622" y="3092"/>
                    <a:pt x="3573" y="2760"/>
                    <a:pt x="3511" y="2452"/>
                  </a:cubicBezTo>
                  <a:cubicBezTo>
                    <a:pt x="3462" y="2168"/>
                    <a:pt x="3400" y="1873"/>
                    <a:pt x="3339" y="1589"/>
                  </a:cubicBezTo>
                  <a:cubicBezTo>
                    <a:pt x="3265" y="1294"/>
                    <a:pt x="3179" y="1010"/>
                    <a:pt x="3080" y="727"/>
                  </a:cubicBezTo>
                  <a:cubicBezTo>
                    <a:pt x="3031" y="616"/>
                    <a:pt x="2982" y="493"/>
                    <a:pt x="2920" y="382"/>
                  </a:cubicBezTo>
                  <a:cubicBezTo>
                    <a:pt x="2883" y="296"/>
                    <a:pt x="2834" y="222"/>
                    <a:pt x="2772" y="148"/>
                  </a:cubicBezTo>
                  <a:cubicBezTo>
                    <a:pt x="2711" y="74"/>
                    <a:pt x="2624" y="13"/>
                    <a:pt x="2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31"/>
            <p:cNvSpPr/>
            <p:nvPr/>
          </p:nvSpPr>
          <p:spPr>
            <a:xfrm>
              <a:off x="915791" y="1174263"/>
              <a:ext cx="2096903" cy="2297477"/>
            </a:xfrm>
            <a:custGeom>
              <a:avLst/>
              <a:gdLst/>
              <a:ahLst/>
              <a:cxnLst/>
              <a:rect l="l" t="t" r="r" b="b"/>
              <a:pathLst>
                <a:path w="26128" h="28629" extrusionOk="0">
                  <a:moveTo>
                    <a:pt x="12402" y="0"/>
                  </a:moveTo>
                  <a:cubicBezTo>
                    <a:pt x="11819" y="0"/>
                    <a:pt x="11267" y="75"/>
                    <a:pt x="11013" y="222"/>
                  </a:cubicBezTo>
                  <a:lnTo>
                    <a:pt x="10989" y="234"/>
                  </a:lnTo>
                  <a:cubicBezTo>
                    <a:pt x="10077" y="776"/>
                    <a:pt x="10126" y="1836"/>
                    <a:pt x="10176" y="2686"/>
                  </a:cubicBezTo>
                  <a:lnTo>
                    <a:pt x="10176" y="2846"/>
                  </a:lnTo>
                  <a:cubicBezTo>
                    <a:pt x="10077" y="2686"/>
                    <a:pt x="10003" y="2538"/>
                    <a:pt x="9929" y="2365"/>
                  </a:cubicBezTo>
                  <a:cubicBezTo>
                    <a:pt x="9831" y="2131"/>
                    <a:pt x="9695" y="1909"/>
                    <a:pt x="9547" y="1700"/>
                  </a:cubicBezTo>
                  <a:cubicBezTo>
                    <a:pt x="9460" y="1613"/>
                    <a:pt x="9229" y="1353"/>
                    <a:pt x="8955" y="1353"/>
                  </a:cubicBezTo>
                  <a:cubicBezTo>
                    <a:pt x="8919" y="1353"/>
                    <a:pt x="8882" y="1357"/>
                    <a:pt x="8845" y="1367"/>
                  </a:cubicBezTo>
                  <a:cubicBezTo>
                    <a:pt x="8488" y="1454"/>
                    <a:pt x="8377" y="1959"/>
                    <a:pt x="8278" y="2427"/>
                  </a:cubicBezTo>
                  <a:lnTo>
                    <a:pt x="8254" y="2562"/>
                  </a:lnTo>
                  <a:cubicBezTo>
                    <a:pt x="8046" y="2476"/>
                    <a:pt x="7758" y="2383"/>
                    <a:pt x="7460" y="2383"/>
                  </a:cubicBezTo>
                  <a:cubicBezTo>
                    <a:pt x="7335" y="2383"/>
                    <a:pt x="7207" y="2399"/>
                    <a:pt x="7084" y="2439"/>
                  </a:cubicBezTo>
                  <a:cubicBezTo>
                    <a:pt x="6837" y="2525"/>
                    <a:pt x="6640" y="2710"/>
                    <a:pt x="6529" y="2944"/>
                  </a:cubicBezTo>
                  <a:cubicBezTo>
                    <a:pt x="6197" y="3646"/>
                    <a:pt x="6886" y="4225"/>
                    <a:pt x="7305" y="4583"/>
                  </a:cubicBezTo>
                  <a:cubicBezTo>
                    <a:pt x="8549" y="5654"/>
                    <a:pt x="10385" y="7527"/>
                    <a:pt x="11444" y="9276"/>
                  </a:cubicBezTo>
                  <a:cubicBezTo>
                    <a:pt x="11457" y="9522"/>
                    <a:pt x="11469" y="9769"/>
                    <a:pt x="11469" y="10027"/>
                  </a:cubicBezTo>
                  <a:cubicBezTo>
                    <a:pt x="11469" y="10126"/>
                    <a:pt x="11469" y="10224"/>
                    <a:pt x="11481" y="10335"/>
                  </a:cubicBezTo>
                  <a:cubicBezTo>
                    <a:pt x="11518" y="12011"/>
                    <a:pt x="11814" y="14277"/>
                    <a:pt x="12898" y="16100"/>
                  </a:cubicBezTo>
                  <a:lnTo>
                    <a:pt x="12652" y="15965"/>
                  </a:lnTo>
                  <a:cubicBezTo>
                    <a:pt x="11863" y="15521"/>
                    <a:pt x="11099" y="15029"/>
                    <a:pt x="10360" y="14487"/>
                  </a:cubicBezTo>
                  <a:cubicBezTo>
                    <a:pt x="9560" y="13895"/>
                    <a:pt x="8710" y="13353"/>
                    <a:pt x="7823" y="12885"/>
                  </a:cubicBezTo>
                  <a:cubicBezTo>
                    <a:pt x="7392" y="12442"/>
                    <a:pt x="7133" y="11666"/>
                    <a:pt x="6899" y="10976"/>
                  </a:cubicBezTo>
                  <a:cubicBezTo>
                    <a:pt x="6837" y="10766"/>
                    <a:pt x="6763" y="10569"/>
                    <a:pt x="6702" y="10397"/>
                  </a:cubicBezTo>
                  <a:cubicBezTo>
                    <a:pt x="6566" y="10027"/>
                    <a:pt x="6431" y="9645"/>
                    <a:pt x="6295" y="9276"/>
                  </a:cubicBezTo>
                  <a:cubicBezTo>
                    <a:pt x="6172" y="8931"/>
                    <a:pt x="6049" y="8586"/>
                    <a:pt x="5926" y="8253"/>
                  </a:cubicBezTo>
                  <a:cubicBezTo>
                    <a:pt x="5827" y="8007"/>
                    <a:pt x="5766" y="7748"/>
                    <a:pt x="5692" y="7465"/>
                  </a:cubicBezTo>
                  <a:cubicBezTo>
                    <a:pt x="5531" y="6911"/>
                    <a:pt x="5384" y="6344"/>
                    <a:pt x="5039" y="5876"/>
                  </a:cubicBezTo>
                  <a:lnTo>
                    <a:pt x="4829" y="5593"/>
                  </a:lnTo>
                  <a:lnTo>
                    <a:pt x="4669" y="5913"/>
                  </a:lnTo>
                  <a:cubicBezTo>
                    <a:pt x="4558" y="6172"/>
                    <a:pt x="4275" y="6332"/>
                    <a:pt x="3979" y="6504"/>
                  </a:cubicBezTo>
                  <a:cubicBezTo>
                    <a:pt x="3782" y="6603"/>
                    <a:pt x="3597" y="6726"/>
                    <a:pt x="3425" y="6874"/>
                  </a:cubicBezTo>
                  <a:cubicBezTo>
                    <a:pt x="3092" y="7182"/>
                    <a:pt x="3006" y="7539"/>
                    <a:pt x="2932" y="7859"/>
                  </a:cubicBezTo>
                  <a:cubicBezTo>
                    <a:pt x="2883" y="8106"/>
                    <a:pt x="2784" y="8340"/>
                    <a:pt x="2649" y="8549"/>
                  </a:cubicBezTo>
                  <a:cubicBezTo>
                    <a:pt x="2550" y="8635"/>
                    <a:pt x="2440" y="8697"/>
                    <a:pt x="2316" y="8734"/>
                  </a:cubicBezTo>
                  <a:cubicBezTo>
                    <a:pt x="2045" y="8845"/>
                    <a:pt x="1688" y="9005"/>
                    <a:pt x="1651" y="9473"/>
                  </a:cubicBezTo>
                  <a:cubicBezTo>
                    <a:pt x="1614" y="9916"/>
                    <a:pt x="1984" y="10224"/>
                    <a:pt x="2292" y="10471"/>
                  </a:cubicBezTo>
                  <a:cubicBezTo>
                    <a:pt x="2415" y="10569"/>
                    <a:pt x="2526" y="10680"/>
                    <a:pt x="2624" y="10791"/>
                  </a:cubicBezTo>
                  <a:cubicBezTo>
                    <a:pt x="2723" y="10927"/>
                    <a:pt x="2760" y="11037"/>
                    <a:pt x="2735" y="11087"/>
                  </a:cubicBezTo>
                  <a:cubicBezTo>
                    <a:pt x="2624" y="11308"/>
                    <a:pt x="1737" y="11333"/>
                    <a:pt x="1368" y="11345"/>
                  </a:cubicBezTo>
                  <a:cubicBezTo>
                    <a:pt x="1245" y="11345"/>
                    <a:pt x="1121" y="11345"/>
                    <a:pt x="1035" y="11358"/>
                  </a:cubicBezTo>
                  <a:cubicBezTo>
                    <a:pt x="703" y="11370"/>
                    <a:pt x="358" y="11432"/>
                    <a:pt x="161" y="11690"/>
                  </a:cubicBezTo>
                  <a:cubicBezTo>
                    <a:pt x="25" y="11887"/>
                    <a:pt x="1" y="12171"/>
                    <a:pt x="111" y="12553"/>
                  </a:cubicBezTo>
                  <a:cubicBezTo>
                    <a:pt x="198" y="12848"/>
                    <a:pt x="370" y="13107"/>
                    <a:pt x="616" y="13292"/>
                  </a:cubicBezTo>
                  <a:cubicBezTo>
                    <a:pt x="777" y="13427"/>
                    <a:pt x="900" y="13600"/>
                    <a:pt x="986" y="13797"/>
                  </a:cubicBezTo>
                  <a:cubicBezTo>
                    <a:pt x="1035" y="13945"/>
                    <a:pt x="1060" y="14117"/>
                    <a:pt x="1072" y="14277"/>
                  </a:cubicBezTo>
                  <a:cubicBezTo>
                    <a:pt x="1085" y="14597"/>
                    <a:pt x="1195" y="14893"/>
                    <a:pt x="1405" y="15127"/>
                  </a:cubicBezTo>
                  <a:cubicBezTo>
                    <a:pt x="1651" y="15435"/>
                    <a:pt x="1639" y="15497"/>
                    <a:pt x="1553" y="15755"/>
                  </a:cubicBezTo>
                  <a:cubicBezTo>
                    <a:pt x="1516" y="15915"/>
                    <a:pt x="1479" y="16076"/>
                    <a:pt x="1454" y="16236"/>
                  </a:cubicBezTo>
                  <a:lnTo>
                    <a:pt x="1417" y="16531"/>
                  </a:lnTo>
                  <a:lnTo>
                    <a:pt x="1700" y="16470"/>
                  </a:lnTo>
                  <a:cubicBezTo>
                    <a:pt x="2267" y="16371"/>
                    <a:pt x="2649" y="15915"/>
                    <a:pt x="2994" y="15521"/>
                  </a:cubicBezTo>
                  <a:cubicBezTo>
                    <a:pt x="3117" y="15373"/>
                    <a:pt x="3228" y="15238"/>
                    <a:pt x="3351" y="15127"/>
                  </a:cubicBezTo>
                  <a:cubicBezTo>
                    <a:pt x="3450" y="15029"/>
                    <a:pt x="3548" y="14930"/>
                    <a:pt x="3659" y="14819"/>
                  </a:cubicBezTo>
                  <a:cubicBezTo>
                    <a:pt x="4364" y="14103"/>
                    <a:pt x="5294" y="13154"/>
                    <a:pt x="6772" y="13154"/>
                  </a:cubicBezTo>
                  <a:cubicBezTo>
                    <a:pt x="7024" y="13154"/>
                    <a:pt x="7291" y="13181"/>
                    <a:pt x="7576" y="13242"/>
                  </a:cubicBezTo>
                  <a:lnTo>
                    <a:pt x="7663" y="13304"/>
                  </a:lnTo>
                  <a:cubicBezTo>
                    <a:pt x="7693" y="13334"/>
                    <a:pt x="7740" y="13356"/>
                    <a:pt x="7790" y="13356"/>
                  </a:cubicBezTo>
                  <a:cubicBezTo>
                    <a:pt x="7801" y="13356"/>
                    <a:pt x="7812" y="13355"/>
                    <a:pt x="7823" y="13353"/>
                  </a:cubicBezTo>
                  <a:cubicBezTo>
                    <a:pt x="8611" y="13797"/>
                    <a:pt x="9375" y="14289"/>
                    <a:pt x="10102" y="14831"/>
                  </a:cubicBezTo>
                  <a:cubicBezTo>
                    <a:pt x="10853" y="15373"/>
                    <a:pt x="11629" y="15879"/>
                    <a:pt x="12442" y="16334"/>
                  </a:cubicBezTo>
                  <a:cubicBezTo>
                    <a:pt x="12787" y="16519"/>
                    <a:pt x="13120" y="16704"/>
                    <a:pt x="13440" y="16889"/>
                  </a:cubicBezTo>
                  <a:cubicBezTo>
                    <a:pt x="14795" y="17652"/>
                    <a:pt x="15941" y="18441"/>
                    <a:pt x="16951" y="19660"/>
                  </a:cubicBezTo>
                  <a:cubicBezTo>
                    <a:pt x="17604" y="20461"/>
                    <a:pt x="18207" y="21299"/>
                    <a:pt x="18749" y="22173"/>
                  </a:cubicBezTo>
                  <a:cubicBezTo>
                    <a:pt x="18848" y="22407"/>
                    <a:pt x="18934" y="22654"/>
                    <a:pt x="19020" y="22875"/>
                  </a:cubicBezTo>
                  <a:cubicBezTo>
                    <a:pt x="19316" y="23688"/>
                    <a:pt x="19661" y="24464"/>
                    <a:pt x="20043" y="25228"/>
                  </a:cubicBezTo>
                  <a:cubicBezTo>
                    <a:pt x="20338" y="25783"/>
                    <a:pt x="20646" y="26337"/>
                    <a:pt x="20966" y="26916"/>
                  </a:cubicBezTo>
                  <a:cubicBezTo>
                    <a:pt x="20929" y="26867"/>
                    <a:pt x="20880" y="26842"/>
                    <a:pt x="20843" y="26805"/>
                  </a:cubicBezTo>
                  <a:lnTo>
                    <a:pt x="20289" y="26374"/>
                  </a:lnTo>
                  <a:cubicBezTo>
                    <a:pt x="19919" y="26090"/>
                    <a:pt x="19525" y="25795"/>
                    <a:pt x="19156" y="25475"/>
                  </a:cubicBezTo>
                  <a:cubicBezTo>
                    <a:pt x="17936" y="24427"/>
                    <a:pt x="16618" y="23824"/>
                    <a:pt x="15214" y="23183"/>
                  </a:cubicBezTo>
                  <a:cubicBezTo>
                    <a:pt x="15337" y="22777"/>
                    <a:pt x="15029" y="22235"/>
                    <a:pt x="14770" y="21804"/>
                  </a:cubicBezTo>
                  <a:cubicBezTo>
                    <a:pt x="14684" y="21644"/>
                    <a:pt x="14610" y="21520"/>
                    <a:pt x="14561" y="21409"/>
                  </a:cubicBezTo>
                  <a:cubicBezTo>
                    <a:pt x="14167" y="20584"/>
                    <a:pt x="13846" y="19734"/>
                    <a:pt x="13575" y="18860"/>
                  </a:cubicBezTo>
                  <a:cubicBezTo>
                    <a:pt x="13538" y="18736"/>
                    <a:pt x="13514" y="18601"/>
                    <a:pt x="13477" y="18465"/>
                  </a:cubicBezTo>
                  <a:cubicBezTo>
                    <a:pt x="13391" y="18047"/>
                    <a:pt x="13280" y="17578"/>
                    <a:pt x="12984" y="17234"/>
                  </a:cubicBezTo>
                  <a:cubicBezTo>
                    <a:pt x="12799" y="17024"/>
                    <a:pt x="12652" y="16901"/>
                    <a:pt x="12479" y="16901"/>
                  </a:cubicBezTo>
                  <a:cubicBezTo>
                    <a:pt x="12294" y="16901"/>
                    <a:pt x="12159" y="17061"/>
                    <a:pt x="11999" y="17246"/>
                  </a:cubicBezTo>
                  <a:cubicBezTo>
                    <a:pt x="11949" y="17307"/>
                    <a:pt x="11912" y="17357"/>
                    <a:pt x="11851" y="17431"/>
                  </a:cubicBezTo>
                  <a:cubicBezTo>
                    <a:pt x="11691" y="17615"/>
                    <a:pt x="11531" y="17813"/>
                    <a:pt x="11358" y="18010"/>
                  </a:cubicBezTo>
                  <a:cubicBezTo>
                    <a:pt x="10939" y="18527"/>
                    <a:pt x="10496" y="19057"/>
                    <a:pt x="10015" y="19525"/>
                  </a:cubicBezTo>
                  <a:lnTo>
                    <a:pt x="9855" y="19685"/>
                  </a:lnTo>
                  <a:lnTo>
                    <a:pt x="10040" y="19845"/>
                  </a:lnTo>
                  <a:cubicBezTo>
                    <a:pt x="10373" y="20104"/>
                    <a:pt x="10742" y="20325"/>
                    <a:pt x="11124" y="20510"/>
                  </a:cubicBezTo>
                  <a:cubicBezTo>
                    <a:pt x="11346" y="20633"/>
                    <a:pt x="11580" y="20744"/>
                    <a:pt x="11789" y="20880"/>
                  </a:cubicBezTo>
                  <a:cubicBezTo>
                    <a:pt x="11607" y="20865"/>
                    <a:pt x="11419" y="20857"/>
                    <a:pt x="11230" y="20857"/>
                  </a:cubicBezTo>
                  <a:cubicBezTo>
                    <a:pt x="10151" y="20857"/>
                    <a:pt x="9035" y="21130"/>
                    <a:pt x="8784" y="22062"/>
                  </a:cubicBezTo>
                  <a:cubicBezTo>
                    <a:pt x="8636" y="22629"/>
                    <a:pt x="8697" y="23257"/>
                    <a:pt x="8759" y="23861"/>
                  </a:cubicBezTo>
                  <a:cubicBezTo>
                    <a:pt x="8771" y="24058"/>
                    <a:pt x="8796" y="24243"/>
                    <a:pt x="8796" y="24415"/>
                  </a:cubicBezTo>
                  <a:lnTo>
                    <a:pt x="8796" y="24859"/>
                  </a:lnTo>
                  <a:cubicBezTo>
                    <a:pt x="8796" y="25499"/>
                    <a:pt x="8784" y="26300"/>
                    <a:pt x="9338" y="26682"/>
                  </a:cubicBezTo>
                  <a:lnTo>
                    <a:pt x="9449" y="26756"/>
                  </a:lnTo>
                  <a:lnTo>
                    <a:pt x="9560" y="26694"/>
                  </a:lnTo>
                  <a:cubicBezTo>
                    <a:pt x="10015" y="26423"/>
                    <a:pt x="10447" y="26127"/>
                    <a:pt x="10841" y="25795"/>
                  </a:cubicBezTo>
                  <a:cubicBezTo>
                    <a:pt x="11001" y="25672"/>
                    <a:pt x="11173" y="25548"/>
                    <a:pt x="11333" y="25425"/>
                  </a:cubicBezTo>
                  <a:cubicBezTo>
                    <a:pt x="12454" y="24649"/>
                    <a:pt x="13649" y="24009"/>
                    <a:pt x="14930" y="23528"/>
                  </a:cubicBezTo>
                  <a:cubicBezTo>
                    <a:pt x="16335" y="24169"/>
                    <a:pt x="17677" y="24772"/>
                    <a:pt x="18885" y="25807"/>
                  </a:cubicBezTo>
                  <a:cubicBezTo>
                    <a:pt x="19266" y="26127"/>
                    <a:pt x="19661" y="26435"/>
                    <a:pt x="20030" y="26719"/>
                  </a:cubicBezTo>
                  <a:cubicBezTo>
                    <a:pt x="20227" y="26854"/>
                    <a:pt x="20412" y="27002"/>
                    <a:pt x="20597" y="27138"/>
                  </a:cubicBezTo>
                  <a:cubicBezTo>
                    <a:pt x="20769" y="27298"/>
                    <a:pt x="20929" y="27470"/>
                    <a:pt x="21077" y="27643"/>
                  </a:cubicBezTo>
                  <a:cubicBezTo>
                    <a:pt x="21385" y="27988"/>
                    <a:pt x="21558" y="28197"/>
                    <a:pt x="21730" y="28246"/>
                  </a:cubicBezTo>
                  <a:lnTo>
                    <a:pt x="21940" y="28628"/>
                  </a:lnTo>
                  <a:cubicBezTo>
                    <a:pt x="22026" y="28493"/>
                    <a:pt x="22112" y="28357"/>
                    <a:pt x="22186" y="28222"/>
                  </a:cubicBezTo>
                  <a:cubicBezTo>
                    <a:pt x="21545" y="27088"/>
                    <a:pt x="20979" y="26054"/>
                    <a:pt x="20424" y="25043"/>
                  </a:cubicBezTo>
                  <a:cubicBezTo>
                    <a:pt x="20043" y="24292"/>
                    <a:pt x="19710" y="23528"/>
                    <a:pt x="19427" y="22740"/>
                  </a:cubicBezTo>
                  <a:cubicBezTo>
                    <a:pt x="19180" y="22112"/>
                    <a:pt x="18934" y="21459"/>
                    <a:pt x="18638" y="20831"/>
                  </a:cubicBezTo>
                  <a:cubicBezTo>
                    <a:pt x="18244" y="20042"/>
                    <a:pt x="17899" y="19241"/>
                    <a:pt x="17604" y="18416"/>
                  </a:cubicBezTo>
                  <a:cubicBezTo>
                    <a:pt x="17628" y="18170"/>
                    <a:pt x="17640" y="17923"/>
                    <a:pt x="17665" y="17677"/>
                  </a:cubicBezTo>
                  <a:cubicBezTo>
                    <a:pt x="17739" y="16704"/>
                    <a:pt x="17813" y="15768"/>
                    <a:pt x="18219" y="14905"/>
                  </a:cubicBezTo>
                  <a:cubicBezTo>
                    <a:pt x="18478" y="14597"/>
                    <a:pt x="19402" y="13994"/>
                    <a:pt x="19796" y="13858"/>
                  </a:cubicBezTo>
                  <a:cubicBezTo>
                    <a:pt x="20103" y="13754"/>
                    <a:pt x="20430" y="13716"/>
                    <a:pt x="20759" y="13716"/>
                  </a:cubicBezTo>
                  <a:cubicBezTo>
                    <a:pt x="21209" y="13716"/>
                    <a:pt x="21663" y="13787"/>
                    <a:pt x="22075" y="13858"/>
                  </a:cubicBezTo>
                  <a:lnTo>
                    <a:pt x="22198" y="13883"/>
                  </a:lnTo>
                  <a:cubicBezTo>
                    <a:pt x="22629" y="13957"/>
                    <a:pt x="23048" y="14043"/>
                    <a:pt x="23393" y="14265"/>
                  </a:cubicBezTo>
                  <a:cubicBezTo>
                    <a:pt x="23529" y="14351"/>
                    <a:pt x="23664" y="14450"/>
                    <a:pt x="23787" y="14560"/>
                  </a:cubicBezTo>
                  <a:cubicBezTo>
                    <a:pt x="23997" y="14758"/>
                    <a:pt x="24243" y="14905"/>
                    <a:pt x="24514" y="15029"/>
                  </a:cubicBezTo>
                  <a:cubicBezTo>
                    <a:pt x="24709" y="15106"/>
                    <a:pt x="24958" y="15184"/>
                    <a:pt x="25192" y="15184"/>
                  </a:cubicBezTo>
                  <a:cubicBezTo>
                    <a:pt x="25329" y="15184"/>
                    <a:pt x="25460" y="15158"/>
                    <a:pt x="25574" y="15090"/>
                  </a:cubicBezTo>
                  <a:lnTo>
                    <a:pt x="25586" y="15090"/>
                  </a:lnTo>
                  <a:cubicBezTo>
                    <a:pt x="25758" y="14979"/>
                    <a:pt x="25869" y="14782"/>
                    <a:pt x="25869" y="14573"/>
                  </a:cubicBezTo>
                  <a:cubicBezTo>
                    <a:pt x="25894" y="14142"/>
                    <a:pt x="25561" y="13932"/>
                    <a:pt x="25315" y="13784"/>
                  </a:cubicBezTo>
                  <a:lnTo>
                    <a:pt x="25204" y="13710"/>
                  </a:lnTo>
                  <a:cubicBezTo>
                    <a:pt x="25610" y="13476"/>
                    <a:pt x="26128" y="13168"/>
                    <a:pt x="26128" y="12762"/>
                  </a:cubicBezTo>
                  <a:cubicBezTo>
                    <a:pt x="26128" y="12540"/>
                    <a:pt x="25968" y="12355"/>
                    <a:pt x="25684" y="12195"/>
                  </a:cubicBezTo>
                  <a:cubicBezTo>
                    <a:pt x="25581" y="12151"/>
                    <a:pt x="25469" y="12129"/>
                    <a:pt x="25355" y="12129"/>
                  </a:cubicBezTo>
                  <a:cubicBezTo>
                    <a:pt x="25280" y="12129"/>
                    <a:pt x="25204" y="12139"/>
                    <a:pt x="25130" y="12158"/>
                  </a:cubicBezTo>
                  <a:cubicBezTo>
                    <a:pt x="25039" y="12176"/>
                    <a:pt x="24974" y="12185"/>
                    <a:pt x="24927" y="12185"/>
                  </a:cubicBezTo>
                  <a:cubicBezTo>
                    <a:pt x="24872" y="12185"/>
                    <a:pt x="24842" y="12172"/>
                    <a:pt x="24822" y="12146"/>
                  </a:cubicBezTo>
                  <a:cubicBezTo>
                    <a:pt x="24760" y="12060"/>
                    <a:pt x="24773" y="11986"/>
                    <a:pt x="24908" y="11764"/>
                  </a:cubicBezTo>
                  <a:cubicBezTo>
                    <a:pt x="25031" y="11579"/>
                    <a:pt x="25167" y="11345"/>
                    <a:pt x="25068" y="11087"/>
                  </a:cubicBezTo>
                  <a:cubicBezTo>
                    <a:pt x="24982" y="10890"/>
                    <a:pt x="24822" y="10742"/>
                    <a:pt x="24625" y="10668"/>
                  </a:cubicBezTo>
                  <a:cubicBezTo>
                    <a:pt x="24409" y="10580"/>
                    <a:pt x="24136" y="10545"/>
                    <a:pt x="23857" y="10545"/>
                  </a:cubicBezTo>
                  <a:cubicBezTo>
                    <a:pt x="23360" y="10545"/>
                    <a:pt x="22846" y="10656"/>
                    <a:pt x="22617" y="10766"/>
                  </a:cubicBezTo>
                  <a:cubicBezTo>
                    <a:pt x="22543" y="10791"/>
                    <a:pt x="22482" y="10828"/>
                    <a:pt x="22408" y="10877"/>
                  </a:cubicBezTo>
                  <a:cubicBezTo>
                    <a:pt x="22555" y="10508"/>
                    <a:pt x="22666" y="10126"/>
                    <a:pt x="22716" y="9732"/>
                  </a:cubicBezTo>
                  <a:cubicBezTo>
                    <a:pt x="22802" y="9079"/>
                    <a:pt x="22568" y="8795"/>
                    <a:pt x="22358" y="8660"/>
                  </a:cubicBezTo>
                  <a:cubicBezTo>
                    <a:pt x="22234" y="8585"/>
                    <a:pt x="22088" y="8549"/>
                    <a:pt x="21927" y="8549"/>
                  </a:cubicBezTo>
                  <a:cubicBezTo>
                    <a:pt x="21689" y="8549"/>
                    <a:pt x="21418" y="8629"/>
                    <a:pt x="21139" y="8783"/>
                  </a:cubicBezTo>
                  <a:cubicBezTo>
                    <a:pt x="20920" y="8382"/>
                    <a:pt x="20509" y="7896"/>
                    <a:pt x="20059" y="7896"/>
                  </a:cubicBezTo>
                  <a:cubicBezTo>
                    <a:pt x="20054" y="7896"/>
                    <a:pt x="20048" y="7896"/>
                    <a:pt x="20043" y="7896"/>
                  </a:cubicBezTo>
                  <a:cubicBezTo>
                    <a:pt x="19821" y="7896"/>
                    <a:pt x="19513" y="8019"/>
                    <a:pt x="19303" y="8561"/>
                  </a:cubicBezTo>
                  <a:cubicBezTo>
                    <a:pt x="19082" y="9103"/>
                    <a:pt x="19082" y="9793"/>
                    <a:pt x="19094" y="10446"/>
                  </a:cubicBezTo>
                  <a:cubicBezTo>
                    <a:pt x="19106" y="10816"/>
                    <a:pt x="19094" y="11173"/>
                    <a:pt x="19057" y="11542"/>
                  </a:cubicBezTo>
                  <a:cubicBezTo>
                    <a:pt x="18934" y="12503"/>
                    <a:pt x="18614" y="13415"/>
                    <a:pt x="18109" y="14253"/>
                  </a:cubicBezTo>
                  <a:cubicBezTo>
                    <a:pt x="18022" y="14388"/>
                    <a:pt x="17936" y="14536"/>
                    <a:pt x="17862" y="14684"/>
                  </a:cubicBezTo>
                  <a:cubicBezTo>
                    <a:pt x="17850" y="14708"/>
                    <a:pt x="17838" y="14733"/>
                    <a:pt x="17825" y="14745"/>
                  </a:cubicBezTo>
                  <a:cubicBezTo>
                    <a:pt x="17813" y="14770"/>
                    <a:pt x="17801" y="14807"/>
                    <a:pt x="17801" y="14831"/>
                  </a:cubicBezTo>
                  <a:cubicBezTo>
                    <a:pt x="17431" y="15644"/>
                    <a:pt x="17332" y="16482"/>
                    <a:pt x="17271" y="17357"/>
                  </a:cubicBezTo>
                  <a:cubicBezTo>
                    <a:pt x="17259" y="17307"/>
                    <a:pt x="17246" y="17271"/>
                    <a:pt x="17234" y="17234"/>
                  </a:cubicBezTo>
                  <a:cubicBezTo>
                    <a:pt x="16914" y="15977"/>
                    <a:pt x="16667" y="14696"/>
                    <a:pt x="16495" y="13403"/>
                  </a:cubicBezTo>
                  <a:cubicBezTo>
                    <a:pt x="16458" y="13082"/>
                    <a:pt x="16396" y="12774"/>
                    <a:pt x="16335" y="12479"/>
                  </a:cubicBezTo>
                  <a:cubicBezTo>
                    <a:pt x="16199" y="11838"/>
                    <a:pt x="16076" y="11296"/>
                    <a:pt x="16199" y="10742"/>
                  </a:cubicBezTo>
                  <a:cubicBezTo>
                    <a:pt x="16212" y="10729"/>
                    <a:pt x="16212" y="10717"/>
                    <a:pt x="16212" y="10692"/>
                  </a:cubicBezTo>
                  <a:cubicBezTo>
                    <a:pt x="16285" y="10421"/>
                    <a:pt x="16409" y="10163"/>
                    <a:pt x="16569" y="9941"/>
                  </a:cubicBezTo>
                  <a:cubicBezTo>
                    <a:pt x="18478" y="7219"/>
                    <a:pt x="19858" y="5100"/>
                    <a:pt x="21040" y="3092"/>
                  </a:cubicBezTo>
                  <a:lnTo>
                    <a:pt x="21102" y="2994"/>
                  </a:lnTo>
                  <a:cubicBezTo>
                    <a:pt x="21324" y="2599"/>
                    <a:pt x="21558" y="2205"/>
                    <a:pt x="21410" y="1885"/>
                  </a:cubicBezTo>
                  <a:cubicBezTo>
                    <a:pt x="21311" y="1700"/>
                    <a:pt x="21102" y="1602"/>
                    <a:pt x="20806" y="1577"/>
                  </a:cubicBezTo>
                  <a:cubicBezTo>
                    <a:pt x="20780" y="1575"/>
                    <a:pt x="20753" y="1575"/>
                    <a:pt x="20727" y="1575"/>
                  </a:cubicBezTo>
                  <a:cubicBezTo>
                    <a:pt x="20544" y="1575"/>
                    <a:pt x="20362" y="1611"/>
                    <a:pt x="20190" y="1675"/>
                  </a:cubicBezTo>
                  <a:cubicBezTo>
                    <a:pt x="20055" y="1725"/>
                    <a:pt x="19919" y="1762"/>
                    <a:pt x="19784" y="1774"/>
                  </a:cubicBezTo>
                  <a:cubicBezTo>
                    <a:pt x="19611" y="1774"/>
                    <a:pt x="19427" y="1762"/>
                    <a:pt x="19254" y="1737"/>
                  </a:cubicBezTo>
                  <a:cubicBezTo>
                    <a:pt x="19097" y="1709"/>
                    <a:pt x="18940" y="1695"/>
                    <a:pt x="18783" y="1695"/>
                  </a:cubicBezTo>
                  <a:cubicBezTo>
                    <a:pt x="18731" y="1695"/>
                    <a:pt x="18678" y="1697"/>
                    <a:pt x="18626" y="1700"/>
                  </a:cubicBezTo>
                  <a:cubicBezTo>
                    <a:pt x="17308" y="1799"/>
                    <a:pt x="16803" y="2920"/>
                    <a:pt x="16606" y="3880"/>
                  </a:cubicBezTo>
                  <a:cubicBezTo>
                    <a:pt x="16322" y="3080"/>
                    <a:pt x="15941" y="2316"/>
                    <a:pt x="15497" y="1589"/>
                  </a:cubicBezTo>
                  <a:lnTo>
                    <a:pt x="15399" y="1454"/>
                  </a:lnTo>
                  <a:lnTo>
                    <a:pt x="15251" y="1503"/>
                  </a:lnTo>
                  <a:cubicBezTo>
                    <a:pt x="14807" y="1663"/>
                    <a:pt x="14438" y="2082"/>
                    <a:pt x="14080" y="2488"/>
                  </a:cubicBezTo>
                  <a:cubicBezTo>
                    <a:pt x="13896" y="2722"/>
                    <a:pt x="13699" y="2932"/>
                    <a:pt x="13465" y="3129"/>
                  </a:cubicBezTo>
                  <a:cubicBezTo>
                    <a:pt x="12602" y="3794"/>
                    <a:pt x="12442" y="3979"/>
                    <a:pt x="13033" y="4989"/>
                  </a:cubicBezTo>
                  <a:cubicBezTo>
                    <a:pt x="13243" y="5346"/>
                    <a:pt x="13415" y="5716"/>
                    <a:pt x="13588" y="6098"/>
                  </a:cubicBezTo>
                  <a:cubicBezTo>
                    <a:pt x="13736" y="6467"/>
                    <a:pt x="13920" y="6837"/>
                    <a:pt x="14117" y="7182"/>
                  </a:cubicBezTo>
                  <a:lnTo>
                    <a:pt x="14302" y="7514"/>
                  </a:lnTo>
                  <a:cubicBezTo>
                    <a:pt x="14881" y="8512"/>
                    <a:pt x="15485" y="9559"/>
                    <a:pt x="15793" y="10680"/>
                  </a:cubicBezTo>
                  <a:cubicBezTo>
                    <a:pt x="15657" y="11308"/>
                    <a:pt x="15793" y="11924"/>
                    <a:pt x="15916" y="12565"/>
                  </a:cubicBezTo>
                  <a:cubicBezTo>
                    <a:pt x="15977" y="12848"/>
                    <a:pt x="16039" y="13144"/>
                    <a:pt x="16088" y="13464"/>
                  </a:cubicBezTo>
                  <a:cubicBezTo>
                    <a:pt x="16261" y="14770"/>
                    <a:pt x="16507" y="16063"/>
                    <a:pt x="16840" y="17332"/>
                  </a:cubicBezTo>
                  <a:cubicBezTo>
                    <a:pt x="16938" y="17714"/>
                    <a:pt x="17049" y="18096"/>
                    <a:pt x="17197" y="18490"/>
                  </a:cubicBezTo>
                  <a:cubicBezTo>
                    <a:pt x="17197" y="18502"/>
                    <a:pt x="17197" y="18515"/>
                    <a:pt x="17197" y="18515"/>
                  </a:cubicBezTo>
                  <a:cubicBezTo>
                    <a:pt x="17369" y="19007"/>
                    <a:pt x="17579" y="19525"/>
                    <a:pt x="17813" y="20067"/>
                  </a:cubicBezTo>
                  <a:cubicBezTo>
                    <a:pt x="17628" y="19808"/>
                    <a:pt x="17443" y="19574"/>
                    <a:pt x="17296" y="19389"/>
                  </a:cubicBezTo>
                  <a:cubicBezTo>
                    <a:pt x="16261" y="18145"/>
                    <a:pt x="15054" y="17320"/>
                    <a:pt x="13711" y="16544"/>
                  </a:cubicBezTo>
                  <a:cubicBezTo>
                    <a:pt x="12307" y="14721"/>
                    <a:pt x="11949" y="12158"/>
                    <a:pt x="11900" y="10323"/>
                  </a:cubicBezTo>
                  <a:cubicBezTo>
                    <a:pt x="11900" y="10224"/>
                    <a:pt x="11900" y="10126"/>
                    <a:pt x="11888" y="10027"/>
                  </a:cubicBezTo>
                  <a:cubicBezTo>
                    <a:pt x="11888" y="9756"/>
                    <a:pt x="11875" y="9473"/>
                    <a:pt x="11863" y="9202"/>
                  </a:cubicBezTo>
                  <a:cubicBezTo>
                    <a:pt x="11863" y="9190"/>
                    <a:pt x="11863" y="9190"/>
                    <a:pt x="11863" y="9177"/>
                  </a:cubicBezTo>
                  <a:cubicBezTo>
                    <a:pt x="11838" y="8943"/>
                    <a:pt x="11814" y="8709"/>
                    <a:pt x="11777" y="8488"/>
                  </a:cubicBezTo>
                  <a:cubicBezTo>
                    <a:pt x="11777" y="8463"/>
                    <a:pt x="11777" y="8451"/>
                    <a:pt x="11777" y="8438"/>
                  </a:cubicBezTo>
                  <a:cubicBezTo>
                    <a:pt x="11728" y="8167"/>
                    <a:pt x="11838" y="7810"/>
                    <a:pt x="11949" y="7453"/>
                  </a:cubicBezTo>
                  <a:cubicBezTo>
                    <a:pt x="12011" y="7268"/>
                    <a:pt x="12060" y="7083"/>
                    <a:pt x="12109" y="6898"/>
                  </a:cubicBezTo>
                  <a:cubicBezTo>
                    <a:pt x="12134" y="6751"/>
                    <a:pt x="12159" y="6615"/>
                    <a:pt x="12196" y="6480"/>
                  </a:cubicBezTo>
                  <a:cubicBezTo>
                    <a:pt x="12294" y="5999"/>
                    <a:pt x="12405" y="5519"/>
                    <a:pt x="12294" y="5001"/>
                  </a:cubicBezTo>
                  <a:cubicBezTo>
                    <a:pt x="12257" y="4866"/>
                    <a:pt x="12208" y="4743"/>
                    <a:pt x="12159" y="4607"/>
                  </a:cubicBezTo>
                  <a:cubicBezTo>
                    <a:pt x="12073" y="4373"/>
                    <a:pt x="11999" y="4188"/>
                    <a:pt x="12085" y="3930"/>
                  </a:cubicBezTo>
                  <a:cubicBezTo>
                    <a:pt x="12183" y="3646"/>
                    <a:pt x="12454" y="3400"/>
                    <a:pt x="12701" y="3166"/>
                  </a:cubicBezTo>
                  <a:cubicBezTo>
                    <a:pt x="12799" y="3067"/>
                    <a:pt x="12898" y="2981"/>
                    <a:pt x="12984" y="2883"/>
                  </a:cubicBezTo>
                  <a:cubicBezTo>
                    <a:pt x="13058" y="2809"/>
                    <a:pt x="13144" y="2722"/>
                    <a:pt x="13255" y="2612"/>
                  </a:cubicBezTo>
                  <a:cubicBezTo>
                    <a:pt x="14056" y="1848"/>
                    <a:pt x="14746" y="1109"/>
                    <a:pt x="14487" y="604"/>
                  </a:cubicBezTo>
                  <a:cubicBezTo>
                    <a:pt x="14376" y="407"/>
                    <a:pt x="14154" y="259"/>
                    <a:pt x="13785" y="160"/>
                  </a:cubicBezTo>
                  <a:cubicBezTo>
                    <a:pt x="13407" y="53"/>
                    <a:pt x="12893" y="0"/>
                    <a:pt x="12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31"/>
            <p:cNvSpPr/>
            <p:nvPr/>
          </p:nvSpPr>
          <p:spPr>
            <a:xfrm>
              <a:off x="888104" y="1148823"/>
              <a:ext cx="2148346" cy="2371307"/>
            </a:xfrm>
            <a:custGeom>
              <a:avLst/>
              <a:gdLst/>
              <a:ahLst/>
              <a:cxnLst/>
              <a:rect l="l" t="t" r="r" b="b"/>
              <a:pathLst>
                <a:path w="26769" h="29549" extrusionOk="0">
                  <a:moveTo>
                    <a:pt x="12764" y="628"/>
                  </a:moveTo>
                  <a:cubicBezTo>
                    <a:pt x="13213" y="628"/>
                    <a:pt x="13688" y="673"/>
                    <a:pt x="14044" y="773"/>
                  </a:cubicBezTo>
                  <a:cubicBezTo>
                    <a:pt x="14315" y="859"/>
                    <a:pt x="14487" y="958"/>
                    <a:pt x="14549" y="1069"/>
                  </a:cubicBezTo>
                  <a:cubicBezTo>
                    <a:pt x="14733" y="1413"/>
                    <a:pt x="13822" y="2300"/>
                    <a:pt x="13378" y="2732"/>
                  </a:cubicBezTo>
                  <a:cubicBezTo>
                    <a:pt x="13268" y="2830"/>
                    <a:pt x="13194" y="2904"/>
                    <a:pt x="13107" y="2990"/>
                  </a:cubicBezTo>
                  <a:cubicBezTo>
                    <a:pt x="13021" y="3089"/>
                    <a:pt x="12923" y="3175"/>
                    <a:pt x="12836" y="3261"/>
                  </a:cubicBezTo>
                  <a:cubicBezTo>
                    <a:pt x="12565" y="3508"/>
                    <a:pt x="12257" y="3791"/>
                    <a:pt x="12134" y="4160"/>
                  </a:cubicBezTo>
                  <a:cubicBezTo>
                    <a:pt x="12011" y="4518"/>
                    <a:pt x="12110" y="4789"/>
                    <a:pt x="12208" y="5047"/>
                  </a:cubicBezTo>
                  <a:cubicBezTo>
                    <a:pt x="12257" y="5158"/>
                    <a:pt x="12294" y="5281"/>
                    <a:pt x="12331" y="5392"/>
                  </a:cubicBezTo>
                  <a:cubicBezTo>
                    <a:pt x="12430" y="5836"/>
                    <a:pt x="12331" y="6267"/>
                    <a:pt x="12233" y="6735"/>
                  </a:cubicBezTo>
                  <a:cubicBezTo>
                    <a:pt x="12196" y="6871"/>
                    <a:pt x="12159" y="7018"/>
                    <a:pt x="12134" y="7166"/>
                  </a:cubicBezTo>
                  <a:cubicBezTo>
                    <a:pt x="12097" y="7339"/>
                    <a:pt x="12048" y="7523"/>
                    <a:pt x="11999" y="7684"/>
                  </a:cubicBezTo>
                  <a:cubicBezTo>
                    <a:pt x="11876" y="8065"/>
                    <a:pt x="11752" y="8460"/>
                    <a:pt x="11802" y="8792"/>
                  </a:cubicBezTo>
                  <a:lnTo>
                    <a:pt x="11802" y="8829"/>
                  </a:lnTo>
                  <a:lnTo>
                    <a:pt x="11802" y="8854"/>
                  </a:lnTo>
                  <a:cubicBezTo>
                    <a:pt x="11826" y="8952"/>
                    <a:pt x="11839" y="9039"/>
                    <a:pt x="11851" y="9137"/>
                  </a:cubicBezTo>
                  <a:cubicBezTo>
                    <a:pt x="10755" y="7437"/>
                    <a:pt x="9030" y="5688"/>
                    <a:pt x="7847" y="4666"/>
                  </a:cubicBezTo>
                  <a:cubicBezTo>
                    <a:pt x="7379" y="4271"/>
                    <a:pt x="6948" y="3840"/>
                    <a:pt x="7158" y="3397"/>
                  </a:cubicBezTo>
                  <a:cubicBezTo>
                    <a:pt x="7231" y="3224"/>
                    <a:pt x="7367" y="3101"/>
                    <a:pt x="7527" y="3052"/>
                  </a:cubicBezTo>
                  <a:cubicBezTo>
                    <a:pt x="7613" y="3027"/>
                    <a:pt x="7712" y="3015"/>
                    <a:pt x="7810" y="3015"/>
                  </a:cubicBezTo>
                  <a:cubicBezTo>
                    <a:pt x="8032" y="3015"/>
                    <a:pt x="8266" y="3076"/>
                    <a:pt x="8488" y="3175"/>
                  </a:cubicBezTo>
                  <a:lnTo>
                    <a:pt x="8821" y="3311"/>
                  </a:lnTo>
                  <a:lnTo>
                    <a:pt x="8931" y="2818"/>
                  </a:lnTo>
                  <a:cubicBezTo>
                    <a:pt x="9005" y="2485"/>
                    <a:pt x="9104" y="2029"/>
                    <a:pt x="9276" y="1992"/>
                  </a:cubicBezTo>
                  <a:cubicBezTo>
                    <a:pt x="9286" y="1988"/>
                    <a:pt x="9297" y="1985"/>
                    <a:pt x="9312" y="1985"/>
                  </a:cubicBezTo>
                  <a:cubicBezTo>
                    <a:pt x="9372" y="1985"/>
                    <a:pt x="9479" y="2037"/>
                    <a:pt x="9658" y="2226"/>
                  </a:cubicBezTo>
                  <a:cubicBezTo>
                    <a:pt x="9806" y="2411"/>
                    <a:pt x="9917" y="2608"/>
                    <a:pt x="10003" y="2830"/>
                  </a:cubicBezTo>
                  <a:cubicBezTo>
                    <a:pt x="10077" y="3003"/>
                    <a:pt x="10163" y="3163"/>
                    <a:pt x="10262" y="3323"/>
                  </a:cubicBezTo>
                  <a:lnTo>
                    <a:pt x="10878" y="4308"/>
                  </a:lnTo>
                  <a:lnTo>
                    <a:pt x="10816" y="3003"/>
                  </a:lnTo>
                  <a:cubicBezTo>
                    <a:pt x="10779" y="2190"/>
                    <a:pt x="10742" y="1266"/>
                    <a:pt x="11494" y="822"/>
                  </a:cubicBezTo>
                  <a:lnTo>
                    <a:pt x="11506" y="810"/>
                  </a:lnTo>
                  <a:cubicBezTo>
                    <a:pt x="11709" y="695"/>
                    <a:pt x="12217" y="628"/>
                    <a:pt x="12764" y="628"/>
                  </a:cubicBezTo>
                  <a:close/>
                  <a:moveTo>
                    <a:pt x="15620" y="2153"/>
                  </a:moveTo>
                  <a:cubicBezTo>
                    <a:pt x="16039" y="2830"/>
                    <a:pt x="16384" y="3557"/>
                    <a:pt x="16667" y="4308"/>
                  </a:cubicBezTo>
                  <a:lnTo>
                    <a:pt x="17037" y="5331"/>
                  </a:lnTo>
                  <a:lnTo>
                    <a:pt x="17259" y="4259"/>
                  </a:lnTo>
                  <a:cubicBezTo>
                    <a:pt x="17493" y="3039"/>
                    <a:pt x="18084" y="2387"/>
                    <a:pt x="18996" y="2325"/>
                  </a:cubicBezTo>
                  <a:cubicBezTo>
                    <a:pt x="19042" y="2322"/>
                    <a:pt x="19089" y="2320"/>
                    <a:pt x="19136" y="2320"/>
                  </a:cubicBezTo>
                  <a:cubicBezTo>
                    <a:pt x="19278" y="2320"/>
                    <a:pt x="19424" y="2334"/>
                    <a:pt x="19562" y="2362"/>
                  </a:cubicBezTo>
                  <a:cubicBezTo>
                    <a:pt x="19759" y="2387"/>
                    <a:pt x="19944" y="2399"/>
                    <a:pt x="20141" y="2399"/>
                  </a:cubicBezTo>
                  <a:cubicBezTo>
                    <a:pt x="20301" y="2387"/>
                    <a:pt x="20461" y="2350"/>
                    <a:pt x="20622" y="2300"/>
                  </a:cubicBezTo>
                  <a:cubicBezTo>
                    <a:pt x="20782" y="2226"/>
                    <a:pt x="20954" y="2202"/>
                    <a:pt x="21127" y="2202"/>
                  </a:cubicBezTo>
                  <a:cubicBezTo>
                    <a:pt x="21238" y="2214"/>
                    <a:pt x="21422" y="2239"/>
                    <a:pt x="21472" y="2337"/>
                  </a:cubicBezTo>
                  <a:cubicBezTo>
                    <a:pt x="21570" y="2510"/>
                    <a:pt x="21361" y="2867"/>
                    <a:pt x="21188" y="3150"/>
                  </a:cubicBezTo>
                  <a:lnTo>
                    <a:pt x="21127" y="3249"/>
                  </a:lnTo>
                  <a:cubicBezTo>
                    <a:pt x="19944" y="5257"/>
                    <a:pt x="18564" y="7363"/>
                    <a:pt x="16655" y="10073"/>
                  </a:cubicBezTo>
                  <a:cubicBezTo>
                    <a:pt x="16532" y="10258"/>
                    <a:pt x="16433" y="10443"/>
                    <a:pt x="16347" y="10640"/>
                  </a:cubicBezTo>
                  <a:cubicBezTo>
                    <a:pt x="16015" y="9593"/>
                    <a:pt x="15460" y="8620"/>
                    <a:pt x="14906" y="7671"/>
                  </a:cubicBezTo>
                  <a:lnTo>
                    <a:pt x="14721" y="7351"/>
                  </a:lnTo>
                  <a:cubicBezTo>
                    <a:pt x="14524" y="7006"/>
                    <a:pt x="14352" y="6636"/>
                    <a:pt x="14204" y="6292"/>
                  </a:cubicBezTo>
                  <a:cubicBezTo>
                    <a:pt x="14031" y="5897"/>
                    <a:pt x="13846" y="5515"/>
                    <a:pt x="13637" y="5158"/>
                  </a:cubicBezTo>
                  <a:cubicBezTo>
                    <a:pt x="13157" y="4333"/>
                    <a:pt x="13194" y="4308"/>
                    <a:pt x="13994" y="3692"/>
                  </a:cubicBezTo>
                  <a:cubicBezTo>
                    <a:pt x="14241" y="3483"/>
                    <a:pt x="14462" y="3261"/>
                    <a:pt x="14659" y="3015"/>
                  </a:cubicBezTo>
                  <a:cubicBezTo>
                    <a:pt x="14955" y="2658"/>
                    <a:pt x="15275" y="2300"/>
                    <a:pt x="15620" y="2153"/>
                  </a:cubicBezTo>
                  <a:close/>
                  <a:moveTo>
                    <a:pt x="20388" y="8546"/>
                  </a:moveTo>
                  <a:cubicBezTo>
                    <a:pt x="20634" y="8546"/>
                    <a:pt x="20954" y="8829"/>
                    <a:pt x="21213" y="9273"/>
                  </a:cubicBezTo>
                  <a:lnTo>
                    <a:pt x="21373" y="9544"/>
                  </a:lnTo>
                  <a:lnTo>
                    <a:pt x="21632" y="9383"/>
                  </a:lnTo>
                  <a:cubicBezTo>
                    <a:pt x="21866" y="9259"/>
                    <a:pt x="22085" y="9193"/>
                    <a:pt x="22264" y="9193"/>
                  </a:cubicBezTo>
                  <a:cubicBezTo>
                    <a:pt x="22368" y="9193"/>
                    <a:pt x="22459" y="9215"/>
                    <a:pt x="22531" y="9260"/>
                  </a:cubicBezTo>
                  <a:cubicBezTo>
                    <a:pt x="22777" y="9396"/>
                    <a:pt x="22790" y="9753"/>
                    <a:pt x="22753" y="10024"/>
                  </a:cubicBezTo>
                  <a:cubicBezTo>
                    <a:pt x="22703" y="10394"/>
                    <a:pt x="22605" y="10738"/>
                    <a:pt x="22469" y="11083"/>
                  </a:cubicBezTo>
                  <a:lnTo>
                    <a:pt x="22161" y="11896"/>
                  </a:lnTo>
                  <a:lnTo>
                    <a:pt x="22161" y="11896"/>
                  </a:lnTo>
                  <a:lnTo>
                    <a:pt x="22913" y="11465"/>
                  </a:lnTo>
                  <a:cubicBezTo>
                    <a:pt x="22974" y="11428"/>
                    <a:pt x="23036" y="11391"/>
                    <a:pt x="23098" y="11367"/>
                  </a:cubicBezTo>
                  <a:cubicBezTo>
                    <a:pt x="23304" y="11272"/>
                    <a:pt x="23770" y="11177"/>
                    <a:pt x="24207" y="11177"/>
                  </a:cubicBezTo>
                  <a:cubicBezTo>
                    <a:pt x="24450" y="11177"/>
                    <a:pt x="24683" y="11206"/>
                    <a:pt x="24859" y="11280"/>
                  </a:cubicBezTo>
                  <a:cubicBezTo>
                    <a:pt x="24982" y="11317"/>
                    <a:pt x="25081" y="11404"/>
                    <a:pt x="25130" y="11515"/>
                  </a:cubicBezTo>
                  <a:cubicBezTo>
                    <a:pt x="25179" y="11625"/>
                    <a:pt x="25105" y="11749"/>
                    <a:pt x="25007" y="11921"/>
                  </a:cubicBezTo>
                  <a:cubicBezTo>
                    <a:pt x="24884" y="12130"/>
                    <a:pt x="24724" y="12377"/>
                    <a:pt x="24933" y="12648"/>
                  </a:cubicBezTo>
                  <a:cubicBezTo>
                    <a:pt x="25031" y="12776"/>
                    <a:pt x="25157" y="12812"/>
                    <a:pt x="25285" y="12812"/>
                  </a:cubicBezTo>
                  <a:cubicBezTo>
                    <a:pt x="25366" y="12812"/>
                    <a:pt x="25448" y="12798"/>
                    <a:pt x="25524" y="12783"/>
                  </a:cubicBezTo>
                  <a:cubicBezTo>
                    <a:pt x="25586" y="12765"/>
                    <a:pt x="25648" y="12756"/>
                    <a:pt x="25709" y="12756"/>
                  </a:cubicBezTo>
                  <a:cubicBezTo>
                    <a:pt x="25771" y="12756"/>
                    <a:pt x="25832" y="12765"/>
                    <a:pt x="25894" y="12783"/>
                  </a:cubicBezTo>
                  <a:cubicBezTo>
                    <a:pt x="26005" y="12857"/>
                    <a:pt x="26165" y="12956"/>
                    <a:pt x="26165" y="13079"/>
                  </a:cubicBezTo>
                  <a:cubicBezTo>
                    <a:pt x="26177" y="13325"/>
                    <a:pt x="25648" y="13621"/>
                    <a:pt x="25401" y="13756"/>
                  </a:cubicBezTo>
                  <a:lnTo>
                    <a:pt x="24970" y="14015"/>
                  </a:lnTo>
                  <a:lnTo>
                    <a:pt x="25389" y="14286"/>
                  </a:lnTo>
                  <a:lnTo>
                    <a:pt x="25512" y="14360"/>
                  </a:lnTo>
                  <a:cubicBezTo>
                    <a:pt x="25771" y="14520"/>
                    <a:pt x="25931" y="14631"/>
                    <a:pt x="25906" y="14865"/>
                  </a:cubicBezTo>
                  <a:cubicBezTo>
                    <a:pt x="25906" y="14976"/>
                    <a:pt x="25857" y="15087"/>
                    <a:pt x="25771" y="15148"/>
                  </a:cubicBezTo>
                  <a:cubicBezTo>
                    <a:pt x="25710" y="15181"/>
                    <a:pt x="25631" y="15198"/>
                    <a:pt x="25537" y="15198"/>
                  </a:cubicBezTo>
                  <a:cubicBezTo>
                    <a:pt x="25384" y="15198"/>
                    <a:pt x="25191" y="15154"/>
                    <a:pt x="24970" y="15062"/>
                  </a:cubicBezTo>
                  <a:cubicBezTo>
                    <a:pt x="24736" y="14951"/>
                    <a:pt x="24527" y="14816"/>
                    <a:pt x="24329" y="14631"/>
                  </a:cubicBezTo>
                  <a:cubicBezTo>
                    <a:pt x="24194" y="14520"/>
                    <a:pt x="24058" y="14422"/>
                    <a:pt x="23911" y="14323"/>
                  </a:cubicBezTo>
                  <a:cubicBezTo>
                    <a:pt x="23504" y="14052"/>
                    <a:pt x="23048" y="13978"/>
                    <a:pt x="22605" y="13904"/>
                  </a:cubicBezTo>
                  <a:lnTo>
                    <a:pt x="22482" y="13880"/>
                  </a:lnTo>
                  <a:cubicBezTo>
                    <a:pt x="22026" y="13781"/>
                    <a:pt x="21582" y="13732"/>
                    <a:pt x="21127" y="13720"/>
                  </a:cubicBezTo>
                  <a:lnTo>
                    <a:pt x="21114" y="13720"/>
                  </a:lnTo>
                  <a:cubicBezTo>
                    <a:pt x="20745" y="13720"/>
                    <a:pt x="20388" y="13781"/>
                    <a:pt x="20043" y="13904"/>
                  </a:cubicBezTo>
                  <a:cubicBezTo>
                    <a:pt x="19587" y="14089"/>
                    <a:pt x="19168" y="14335"/>
                    <a:pt x="18774" y="14643"/>
                  </a:cubicBezTo>
                  <a:cubicBezTo>
                    <a:pt x="19267" y="13806"/>
                    <a:pt x="19575" y="12882"/>
                    <a:pt x="19698" y="11921"/>
                  </a:cubicBezTo>
                  <a:cubicBezTo>
                    <a:pt x="19735" y="11539"/>
                    <a:pt x="19747" y="11157"/>
                    <a:pt x="19735" y="10788"/>
                  </a:cubicBezTo>
                  <a:cubicBezTo>
                    <a:pt x="19735" y="10147"/>
                    <a:pt x="19735" y="9494"/>
                    <a:pt x="19932" y="9014"/>
                  </a:cubicBezTo>
                  <a:cubicBezTo>
                    <a:pt x="20018" y="8805"/>
                    <a:pt x="20166" y="8546"/>
                    <a:pt x="20388" y="8546"/>
                  </a:cubicBezTo>
                  <a:close/>
                  <a:moveTo>
                    <a:pt x="5229" y="6509"/>
                  </a:moveTo>
                  <a:cubicBezTo>
                    <a:pt x="5484" y="6902"/>
                    <a:pt x="5619" y="7391"/>
                    <a:pt x="5753" y="7868"/>
                  </a:cubicBezTo>
                  <a:cubicBezTo>
                    <a:pt x="5815" y="8139"/>
                    <a:pt x="5901" y="8410"/>
                    <a:pt x="5987" y="8669"/>
                  </a:cubicBezTo>
                  <a:cubicBezTo>
                    <a:pt x="6111" y="9002"/>
                    <a:pt x="6234" y="9334"/>
                    <a:pt x="6357" y="9667"/>
                  </a:cubicBezTo>
                  <a:lnTo>
                    <a:pt x="6357" y="9691"/>
                  </a:lnTo>
                  <a:cubicBezTo>
                    <a:pt x="6492" y="10073"/>
                    <a:pt x="6628" y="10443"/>
                    <a:pt x="6776" y="10812"/>
                  </a:cubicBezTo>
                  <a:cubicBezTo>
                    <a:pt x="6837" y="10985"/>
                    <a:pt x="6899" y="11182"/>
                    <a:pt x="6960" y="11391"/>
                  </a:cubicBezTo>
                  <a:cubicBezTo>
                    <a:pt x="7170" y="12020"/>
                    <a:pt x="7404" y="12722"/>
                    <a:pt x="7786" y="13214"/>
                  </a:cubicBezTo>
                  <a:cubicBezTo>
                    <a:pt x="7569" y="13181"/>
                    <a:pt x="7362" y="13165"/>
                    <a:pt x="7164" y="13165"/>
                  </a:cubicBezTo>
                  <a:cubicBezTo>
                    <a:pt x="5546" y="13165"/>
                    <a:pt x="4520" y="14202"/>
                    <a:pt x="3807" y="14927"/>
                  </a:cubicBezTo>
                  <a:cubicBezTo>
                    <a:pt x="3696" y="15038"/>
                    <a:pt x="3598" y="15136"/>
                    <a:pt x="3511" y="15222"/>
                  </a:cubicBezTo>
                  <a:cubicBezTo>
                    <a:pt x="3376" y="15346"/>
                    <a:pt x="3253" y="15481"/>
                    <a:pt x="3129" y="15641"/>
                  </a:cubicBezTo>
                  <a:cubicBezTo>
                    <a:pt x="2834" y="15974"/>
                    <a:pt x="2538" y="16319"/>
                    <a:pt x="2156" y="16454"/>
                  </a:cubicBezTo>
                  <a:cubicBezTo>
                    <a:pt x="2181" y="16331"/>
                    <a:pt x="2206" y="16232"/>
                    <a:pt x="2230" y="16146"/>
                  </a:cubicBezTo>
                  <a:cubicBezTo>
                    <a:pt x="2316" y="15777"/>
                    <a:pt x="2304" y="15641"/>
                    <a:pt x="2008" y="15247"/>
                  </a:cubicBezTo>
                  <a:cubicBezTo>
                    <a:pt x="1848" y="15062"/>
                    <a:pt x="1750" y="14816"/>
                    <a:pt x="1750" y="14570"/>
                  </a:cubicBezTo>
                  <a:cubicBezTo>
                    <a:pt x="1737" y="14372"/>
                    <a:pt x="1701" y="14188"/>
                    <a:pt x="1639" y="14003"/>
                  </a:cubicBezTo>
                  <a:cubicBezTo>
                    <a:pt x="1540" y="13769"/>
                    <a:pt x="1393" y="13559"/>
                    <a:pt x="1195" y="13387"/>
                  </a:cubicBezTo>
                  <a:cubicBezTo>
                    <a:pt x="998" y="13239"/>
                    <a:pt x="851" y="13030"/>
                    <a:pt x="764" y="12796"/>
                  </a:cubicBezTo>
                  <a:cubicBezTo>
                    <a:pt x="653" y="12365"/>
                    <a:pt x="752" y="12229"/>
                    <a:pt x="777" y="12192"/>
                  </a:cubicBezTo>
                  <a:cubicBezTo>
                    <a:pt x="900" y="12032"/>
                    <a:pt x="1183" y="11995"/>
                    <a:pt x="1417" y="11983"/>
                  </a:cubicBezTo>
                  <a:cubicBezTo>
                    <a:pt x="1503" y="11958"/>
                    <a:pt x="1614" y="11958"/>
                    <a:pt x="1737" y="11958"/>
                  </a:cubicBezTo>
                  <a:cubicBezTo>
                    <a:pt x="2674" y="11946"/>
                    <a:pt x="3203" y="11872"/>
                    <a:pt x="3376" y="11539"/>
                  </a:cubicBezTo>
                  <a:cubicBezTo>
                    <a:pt x="3450" y="11379"/>
                    <a:pt x="3413" y="11170"/>
                    <a:pt x="3253" y="10936"/>
                  </a:cubicBezTo>
                  <a:cubicBezTo>
                    <a:pt x="3129" y="10788"/>
                    <a:pt x="2994" y="10665"/>
                    <a:pt x="2846" y="10554"/>
                  </a:cubicBezTo>
                  <a:cubicBezTo>
                    <a:pt x="2587" y="10344"/>
                    <a:pt x="2304" y="10073"/>
                    <a:pt x="2316" y="9815"/>
                  </a:cubicBezTo>
                  <a:cubicBezTo>
                    <a:pt x="2341" y="9556"/>
                    <a:pt x="2514" y="9457"/>
                    <a:pt x="2797" y="9334"/>
                  </a:cubicBezTo>
                  <a:cubicBezTo>
                    <a:pt x="2969" y="9285"/>
                    <a:pt x="3117" y="9186"/>
                    <a:pt x="3253" y="9063"/>
                  </a:cubicBezTo>
                  <a:cubicBezTo>
                    <a:pt x="3425" y="8817"/>
                    <a:pt x="3536" y="8546"/>
                    <a:pt x="3585" y="8250"/>
                  </a:cubicBezTo>
                  <a:cubicBezTo>
                    <a:pt x="3671" y="7942"/>
                    <a:pt x="3733" y="7659"/>
                    <a:pt x="3992" y="7425"/>
                  </a:cubicBezTo>
                  <a:cubicBezTo>
                    <a:pt x="4152" y="7289"/>
                    <a:pt x="4324" y="7178"/>
                    <a:pt x="4497" y="7080"/>
                  </a:cubicBezTo>
                  <a:cubicBezTo>
                    <a:pt x="4777" y="6946"/>
                    <a:pt x="5033" y="6752"/>
                    <a:pt x="5229" y="6509"/>
                  </a:cubicBezTo>
                  <a:close/>
                  <a:moveTo>
                    <a:pt x="12713" y="4358"/>
                  </a:moveTo>
                  <a:lnTo>
                    <a:pt x="12713" y="4358"/>
                  </a:lnTo>
                  <a:cubicBezTo>
                    <a:pt x="12701" y="4641"/>
                    <a:pt x="12824" y="4986"/>
                    <a:pt x="13107" y="5466"/>
                  </a:cubicBezTo>
                  <a:cubicBezTo>
                    <a:pt x="13304" y="5811"/>
                    <a:pt x="13477" y="6168"/>
                    <a:pt x="13637" y="6538"/>
                  </a:cubicBezTo>
                  <a:cubicBezTo>
                    <a:pt x="13797" y="6920"/>
                    <a:pt x="13982" y="7302"/>
                    <a:pt x="14191" y="7659"/>
                  </a:cubicBezTo>
                  <a:lnTo>
                    <a:pt x="14376" y="7979"/>
                  </a:lnTo>
                  <a:cubicBezTo>
                    <a:pt x="14943" y="8952"/>
                    <a:pt x="15522" y="9950"/>
                    <a:pt x="15817" y="11009"/>
                  </a:cubicBezTo>
                  <a:cubicBezTo>
                    <a:pt x="15694" y="11675"/>
                    <a:pt x="15830" y="12328"/>
                    <a:pt x="15965" y="12943"/>
                  </a:cubicBezTo>
                  <a:cubicBezTo>
                    <a:pt x="16015" y="13227"/>
                    <a:pt x="16076" y="13522"/>
                    <a:pt x="16113" y="13818"/>
                  </a:cubicBezTo>
                  <a:cubicBezTo>
                    <a:pt x="16298" y="15136"/>
                    <a:pt x="16544" y="16454"/>
                    <a:pt x="16889" y="17748"/>
                  </a:cubicBezTo>
                  <a:cubicBezTo>
                    <a:pt x="16975" y="18080"/>
                    <a:pt x="17074" y="18425"/>
                    <a:pt x="17197" y="18782"/>
                  </a:cubicBezTo>
                  <a:cubicBezTo>
                    <a:pt x="16322" y="17945"/>
                    <a:pt x="15337" y="17218"/>
                    <a:pt x="14265" y="16627"/>
                  </a:cubicBezTo>
                  <a:lnTo>
                    <a:pt x="14253" y="16627"/>
                  </a:lnTo>
                  <a:cubicBezTo>
                    <a:pt x="12935" y="14877"/>
                    <a:pt x="12590" y="12401"/>
                    <a:pt x="12541" y="10628"/>
                  </a:cubicBezTo>
                  <a:cubicBezTo>
                    <a:pt x="12528" y="10529"/>
                    <a:pt x="12528" y="10431"/>
                    <a:pt x="12528" y="10332"/>
                  </a:cubicBezTo>
                  <a:cubicBezTo>
                    <a:pt x="12528" y="10049"/>
                    <a:pt x="12516" y="9778"/>
                    <a:pt x="12504" y="9507"/>
                  </a:cubicBezTo>
                  <a:lnTo>
                    <a:pt x="12504" y="9470"/>
                  </a:lnTo>
                  <a:cubicBezTo>
                    <a:pt x="12491" y="9236"/>
                    <a:pt x="12454" y="9002"/>
                    <a:pt x="12418" y="8780"/>
                  </a:cubicBezTo>
                  <a:cubicBezTo>
                    <a:pt x="12418" y="8755"/>
                    <a:pt x="12418" y="8731"/>
                    <a:pt x="12418" y="8706"/>
                  </a:cubicBezTo>
                  <a:cubicBezTo>
                    <a:pt x="12393" y="8509"/>
                    <a:pt x="12491" y="8176"/>
                    <a:pt x="12590" y="7868"/>
                  </a:cubicBezTo>
                  <a:cubicBezTo>
                    <a:pt x="12652" y="7671"/>
                    <a:pt x="12701" y="7474"/>
                    <a:pt x="12738" y="7277"/>
                  </a:cubicBezTo>
                  <a:cubicBezTo>
                    <a:pt x="12762" y="7142"/>
                    <a:pt x="12799" y="7006"/>
                    <a:pt x="12824" y="6871"/>
                  </a:cubicBezTo>
                  <a:cubicBezTo>
                    <a:pt x="12935" y="6390"/>
                    <a:pt x="13058" y="5836"/>
                    <a:pt x="12923" y="5257"/>
                  </a:cubicBezTo>
                  <a:cubicBezTo>
                    <a:pt x="12886" y="5109"/>
                    <a:pt x="12849" y="4961"/>
                    <a:pt x="12787" y="4826"/>
                  </a:cubicBezTo>
                  <a:cubicBezTo>
                    <a:pt x="12701" y="4592"/>
                    <a:pt x="12664" y="4505"/>
                    <a:pt x="12713" y="4358"/>
                  </a:cubicBezTo>
                  <a:close/>
                  <a:moveTo>
                    <a:pt x="13686" y="17489"/>
                  </a:moveTo>
                  <a:lnTo>
                    <a:pt x="13686" y="17489"/>
                  </a:lnTo>
                  <a:cubicBezTo>
                    <a:pt x="14832" y="18142"/>
                    <a:pt x="16039" y="18930"/>
                    <a:pt x="17086" y="20174"/>
                  </a:cubicBezTo>
                  <a:cubicBezTo>
                    <a:pt x="17714" y="20963"/>
                    <a:pt x="18306" y="21788"/>
                    <a:pt x="18835" y="22638"/>
                  </a:cubicBezTo>
                  <a:cubicBezTo>
                    <a:pt x="18922" y="22872"/>
                    <a:pt x="19008" y="23094"/>
                    <a:pt x="19106" y="23316"/>
                  </a:cubicBezTo>
                  <a:cubicBezTo>
                    <a:pt x="19390" y="24141"/>
                    <a:pt x="19747" y="24929"/>
                    <a:pt x="20141" y="25705"/>
                  </a:cubicBezTo>
                  <a:lnTo>
                    <a:pt x="20338" y="26063"/>
                  </a:lnTo>
                  <a:cubicBezTo>
                    <a:pt x="20129" y="25902"/>
                    <a:pt x="19919" y="25742"/>
                    <a:pt x="19722" y="25570"/>
                  </a:cubicBezTo>
                  <a:cubicBezTo>
                    <a:pt x="18503" y="24523"/>
                    <a:pt x="17185" y="23907"/>
                    <a:pt x="15916" y="23328"/>
                  </a:cubicBezTo>
                  <a:lnTo>
                    <a:pt x="15904" y="23328"/>
                  </a:lnTo>
                  <a:cubicBezTo>
                    <a:pt x="15916" y="22860"/>
                    <a:pt x="15633" y="22367"/>
                    <a:pt x="15411" y="21973"/>
                  </a:cubicBezTo>
                  <a:cubicBezTo>
                    <a:pt x="15325" y="21837"/>
                    <a:pt x="15251" y="21702"/>
                    <a:pt x="15214" y="21616"/>
                  </a:cubicBezTo>
                  <a:cubicBezTo>
                    <a:pt x="14820" y="20803"/>
                    <a:pt x="14499" y="19965"/>
                    <a:pt x="14241" y="19103"/>
                  </a:cubicBezTo>
                  <a:cubicBezTo>
                    <a:pt x="14204" y="18992"/>
                    <a:pt x="14179" y="18869"/>
                    <a:pt x="14142" y="18721"/>
                  </a:cubicBezTo>
                  <a:cubicBezTo>
                    <a:pt x="14056" y="18339"/>
                    <a:pt x="13945" y="17871"/>
                    <a:pt x="13686" y="17489"/>
                  </a:cubicBezTo>
                  <a:close/>
                  <a:moveTo>
                    <a:pt x="12836" y="17526"/>
                  </a:moveTo>
                  <a:cubicBezTo>
                    <a:pt x="12910" y="17526"/>
                    <a:pt x="13058" y="17698"/>
                    <a:pt x="13107" y="17760"/>
                  </a:cubicBezTo>
                  <a:cubicBezTo>
                    <a:pt x="13354" y="18043"/>
                    <a:pt x="13452" y="18474"/>
                    <a:pt x="13539" y="18856"/>
                  </a:cubicBezTo>
                  <a:cubicBezTo>
                    <a:pt x="13563" y="19004"/>
                    <a:pt x="13600" y="19140"/>
                    <a:pt x="13637" y="19263"/>
                  </a:cubicBezTo>
                  <a:cubicBezTo>
                    <a:pt x="13908" y="20150"/>
                    <a:pt x="14241" y="21024"/>
                    <a:pt x="14635" y="21862"/>
                  </a:cubicBezTo>
                  <a:cubicBezTo>
                    <a:pt x="14696" y="21985"/>
                    <a:pt x="14783" y="22121"/>
                    <a:pt x="14869" y="22281"/>
                  </a:cubicBezTo>
                  <a:cubicBezTo>
                    <a:pt x="15078" y="22638"/>
                    <a:pt x="15362" y="23143"/>
                    <a:pt x="15275" y="23426"/>
                  </a:cubicBezTo>
                  <a:lnTo>
                    <a:pt x="15251" y="23525"/>
                  </a:lnTo>
                  <a:lnTo>
                    <a:pt x="15177" y="23562"/>
                  </a:lnTo>
                  <a:cubicBezTo>
                    <a:pt x="13883" y="24042"/>
                    <a:pt x="12652" y="24695"/>
                    <a:pt x="11506" y="25496"/>
                  </a:cubicBezTo>
                  <a:cubicBezTo>
                    <a:pt x="11346" y="25619"/>
                    <a:pt x="11173" y="25742"/>
                    <a:pt x="11013" y="25878"/>
                  </a:cubicBezTo>
                  <a:cubicBezTo>
                    <a:pt x="10644" y="26173"/>
                    <a:pt x="10237" y="26457"/>
                    <a:pt x="9831" y="26703"/>
                  </a:cubicBezTo>
                  <a:cubicBezTo>
                    <a:pt x="9449" y="26395"/>
                    <a:pt x="9461" y="25755"/>
                    <a:pt x="9473" y="25176"/>
                  </a:cubicBezTo>
                  <a:cubicBezTo>
                    <a:pt x="9473" y="25015"/>
                    <a:pt x="9473" y="24855"/>
                    <a:pt x="9473" y="24720"/>
                  </a:cubicBezTo>
                  <a:cubicBezTo>
                    <a:pt x="9461" y="24535"/>
                    <a:pt x="9436" y="24350"/>
                    <a:pt x="9424" y="24141"/>
                  </a:cubicBezTo>
                  <a:cubicBezTo>
                    <a:pt x="9363" y="23562"/>
                    <a:pt x="9301" y="22971"/>
                    <a:pt x="9436" y="22453"/>
                  </a:cubicBezTo>
                  <a:cubicBezTo>
                    <a:pt x="9671" y="21616"/>
                    <a:pt x="10841" y="21480"/>
                    <a:pt x="11617" y="21480"/>
                  </a:cubicBezTo>
                  <a:cubicBezTo>
                    <a:pt x="11814" y="21480"/>
                    <a:pt x="11999" y="21492"/>
                    <a:pt x="12122" y="21505"/>
                  </a:cubicBezTo>
                  <a:lnTo>
                    <a:pt x="13403" y="21616"/>
                  </a:lnTo>
                  <a:lnTo>
                    <a:pt x="12307" y="20938"/>
                  </a:lnTo>
                  <a:cubicBezTo>
                    <a:pt x="12085" y="20790"/>
                    <a:pt x="11839" y="20667"/>
                    <a:pt x="11629" y="20556"/>
                  </a:cubicBezTo>
                  <a:cubicBezTo>
                    <a:pt x="11297" y="20396"/>
                    <a:pt x="10976" y="20199"/>
                    <a:pt x="10668" y="19990"/>
                  </a:cubicBezTo>
                  <a:cubicBezTo>
                    <a:pt x="11124" y="19534"/>
                    <a:pt x="11543" y="19016"/>
                    <a:pt x="11949" y="18536"/>
                  </a:cubicBezTo>
                  <a:cubicBezTo>
                    <a:pt x="12110" y="18339"/>
                    <a:pt x="12282" y="18142"/>
                    <a:pt x="12442" y="17945"/>
                  </a:cubicBezTo>
                  <a:lnTo>
                    <a:pt x="12590" y="17772"/>
                  </a:lnTo>
                  <a:cubicBezTo>
                    <a:pt x="12689" y="17649"/>
                    <a:pt x="12787" y="17526"/>
                    <a:pt x="12836" y="17526"/>
                  </a:cubicBezTo>
                  <a:close/>
                  <a:moveTo>
                    <a:pt x="12745" y="0"/>
                  </a:moveTo>
                  <a:cubicBezTo>
                    <a:pt x="12122" y="0"/>
                    <a:pt x="11516" y="82"/>
                    <a:pt x="11198" y="268"/>
                  </a:cubicBezTo>
                  <a:lnTo>
                    <a:pt x="11173" y="280"/>
                  </a:lnTo>
                  <a:cubicBezTo>
                    <a:pt x="10508" y="674"/>
                    <a:pt x="10274" y="1303"/>
                    <a:pt x="10200" y="1919"/>
                  </a:cubicBezTo>
                  <a:cubicBezTo>
                    <a:pt x="10176" y="1882"/>
                    <a:pt x="10139" y="1845"/>
                    <a:pt x="10114" y="1808"/>
                  </a:cubicBezTo>
                  <a:cubicBezTo>
                    <a:pt x="9843" y="1507"/>
                    <a:pt x="9564" y="1353"/>
                    <a:pt x="9290" y="1353"/>
                  </a:cubicBezTo>
                  <a:cubicBezTo>
                    <a:pt x="9227" y="1353"/>
                    <a:pt x="9165" y="1361"/>
                    <a:pt x="9104" y="1377"/>
                  </a:cubicBezTo>
                  <a:cubicBezTo>
                    <a:pt x="8636" y="1500"/>
                    <a:pt x="8476" y="1980"/>
                    <a:pt x="8365" y="2473"/>
                  </a:cubicBezTo>
                  <a:cubicBezTo>
                    <a:pt x="8194" y="2416"/>
                    <a:pt x="8016" y="2388"/>
                    <a:pt x="7837" y="2388"/>
                  </a:cubicBezTo>
                  <a:cubicBezTo>
                    <a:pt x="7668" y="2388"/>
                    <a:pt x="7497" y="2413"/>
                    <a:pt x="7330" y="2461"/>
                  </a:cubicBezTo>
                  <a:cubicBezTo>
                    <a:pt x="6997" y="2559"/>
                    <a:pt x="6739" y="2805"/>
                    <a:pt x="6591" y="3126"/>
                  </a:cubicBezTo>
                  <a:cubicBezTo>
                    <a:pt x="6160" y="4037"/>
                    <a:pt x="7022" y="4764"/>
                    <a:pt x="7441" y="5121"/>
                  </a:cubicBezTo>
                  <a:cubicBezTo>
                    <a:pt x="8648" y="6168"/>
                    <a:pt x="10434" y="7979"/>
                    <a:pt x="11481" y="9679"/>
                  </a:cubicBezTo>
                  <a:cubicBezTo>
                    <a:pt x="11494" y="9889"/>
                    <a:pt x="11494" y="10110"/>
                    <a:pt x="11494" y="10344"/>
                  </a:cubicBezTo>
                  <a:cubicBezTo>
                    <a:pt x="11506" y="10455"/>
                    <a:pt x="11506" y="10554"/>
                    <a:pt x="11506" y="10652"/>
                  </a:cubicBezTo>
                  <a:cubicBezTo>
                    <a:pt x="11543" y="12044"/>
                    <a:pt x="11752" y="13941"/>
                    <a:pt x="12504" y="15641"/>
                  </a:cubicBezTo>
                  <a:cubicBezTo>
                    <a:pt x="11937" y="15296"/>
                    <a:pt x="11407" y="14914"/>
                    <a:pt x="10878" y="14545"/>
                  </a:cubicBezTo>
                  <a:cubicBezTo>
                    <a:pt x="10077" y="13954"/>
                    <a:pt x="9227" y="13424"/>
                    <a:pt x="8352" y="12943"/>
                  </a:cubicBezTo>
                  <a:cubicBezTo>
                    <a:pt x="7983" y="12537"/>
                    <a:pt x="7749" y="11823"/>
                    <a:pt x="7539" y="11194"/>
                  </a:cubicBezTo>
                  <a:cubicBezTo>
                    <a:pt x="7466" y="10973"/>
                    <a:pt x="7404" y="10775"/>
                    <a:pt x="7330" y="10591"/>
                  </a:cubicBezTo>
                  <a:cubicBezTo>
                    <a:pt x="7195" y="10221"/>
                    <a:pt x="7059" y="9852"/>
                    <a:pt x="6936" y="9482"/>
                  </a:cubicBezTo>
                  <a:lnTo>
                    <a:pt x="6924" y="9457"/>
                  </a:lnTo>
                  <a:cubicBezTo>
                    <a:pt x="6800" y="9112"/>
                    <a:pt x="6677" y="8780"/>
                    <a:pt x="6554" y="8447"/>
                  </a:cubicBezTo>
                  <a:cubicBezTo>
                    <a:pt x="6468" y="8226"/>
                    <a:pt x="6406" y="7967"/>
                    <a:pt x="6332" y="7696"/>
                  </a:cubicBezTo>
                  <a:cubicBezTo>
                    <a:pt x="6172" y="7117"/>
                    <a:pt x="6012" y="6513"/>
                    <a:pt x="5630" y="5996"/>
                  </a:cubicBezTo>
                  <a:lnTo>
                    <a:pt x="5113" y="5306"/>
                  </a:lnTo>
                  <a:lnTo>
                    <a:pt x="4743" y="6094"/>
                  </a:lnTo>
                  <a:cubicBezTo>
                    <a:pt x="4669" y="6267"/>
                    <a:pt x="4435" y="6402"/>
                    <a:pt x="4177" y="6550"/>
                  </a:cubicBezTo>
                  <a:cubicBezTo>
                    <a:pt x="3955" y="6661"/>
                    <a:pt x="3758" y="6809"/>
                    <a:pt x="3573" y="6969"/>
                  </a:cubicBezTo>
                  <a:cubicBezTo>
                    <a:pt x="3166" y="7339"/>
                    <a:pt x="3068" y="7757"/>
                    <a:pt x="2982" y="8102"/>
                  </a:cubicBezTo>
                  <a:cubicBezTo>
                    <a:pt x="2945" y="8299"/>
                    <a:pt x="2871" y="8497"/>
                    <a:pt x="2760" y="8669"/>
                  </a:cubicBezTo>
                  <a:cubicBezTo>
                    <a:pt x="2686" y="8706"/>
                    <a:pt x="2624" y="8743"/>
                    <a:pt x="2538" y="8768"/>
                  </a:cubicBezTo>
                  <a:cubicBezTo>
                    <a:pt x="2267" y="8891"/>
                    <a:pt x="1750" y="9112"/>
                    <a:pt x="1701" y="9765"/>
                  </a:cubicBezTo>
                  <a:cubicBezTo>
                    <a:pt x="1651" y="10369"/>
                    <a:pt x="2132" y="10763"/>
                    <a:pt x="2452" y="11034"/>
                  </a:cubicBezTo>
                  <a:cubicBezTo>
                    <a:pt x="2538" y="11096"/>
                    <a:pt x="2624" y="11182"/>
                    <a:pt x="2711" y="11268"/>
                  </a:cubicBezTo>
                  <a:cubicBezTo>
                    <a:pt x="2378" y="11317"/>
                    <a:pt x="2045" y="11354"/>
                    <a:pt x="1713" y="11354"/>
                  </a:cubicBezTo>
                  <a:cubicBezTo>
                    <a:pt x="1577" y="11354"/>
                    <a:pt x="1454" y="11367"/>
                    <a:pt x="1356" y="11367"/>
                  </a:cubicBezTo>
                  <a:cubicBezTo>
                    <a:pt x="986" y="11379"/>
                    <a:pt x="530" y="11453"/>
                    <a:pt x="272" y="11823"/>
                  </a:cubicBezTo>
                  <a:cubicBezTo>
                    <a:pt x="1" y="12192"/>
                    <a:pt x="74" y="12636"/>
                    <a:pt x="161" y="12943"/>
                  </a:cubicBezTo>
                  <a:cubicBezTo>
                    <a:pt x="272" y="13288"/>
                    <a:pt x="469" y="13596"/>
                    <a:pt x="752" y="13830"/>
                  </a:cubicBezTo>
                  <a:cubicBezTo>
                    <a:pt x="875" y="13929"/>
                    <a:pt x="974" y="14052"/>
                    <a:pt x="1035" y="14200"/>
                  </a:cubicBezTo>
                  <a:cubicBezTo>
                    <a:pt x="1085" y="14335"/>
                    <a:pt x="1109" y="14483"/>
                    <a:pt x="1122" y="14619"/>
                  </a:cubicBezTo>
                  <a:cubicBezTo>
                    <a:pt x="1134" y="14988"/>
                    <a:pt x="1269" y="15346"/>
                    <a:pt x="1516" y="15629"/>
                  </a:cubicBezTo>
                  <a:cubicBezTo>
                    <a:pt x="1565" y="15690"/>
                    <a:pt x="1614" y="15764"/>
                    <a:pt x="1651" y="15838"/>
                  </a:cubicBezTo>
                  <a:cubicBezTo>
                    <a:pt x="1639" y="15888"/>
                    <a:pt x="1627" y="15937"/>
                    <a:pt x="1614" y="15986"/>
                  </a:cubicBezTo>
                  <a:cubicBezTo>
                    <a:pt x="1565" y="16159"/>
                    <a:pt x="1528" y="16331"/>
                    <a:pt x="1503" y="16516"/>
                  </a:cubicBezTo>
                  <a:lnTo>
                    <a:pt x="1405" y="17218"/>
                  </a:lnTo>
                  <a:lnTo>
                    <a:pt x="2107" y="17095"/>
                  </a:lnTo>
                  <a:cubicBezTo>
                    <a:pt x="2785" y="16972"/>
                    <a:pt x="3228" y="16454"/>
                    <a:pt x="3585" y="16035"/>
                  </a:cubicBezTo>
                  <a:cubicBezTo>
                    <a:pt x="3696" y="15900"/>
                    <a:pt x="3832" y="15752"/>
                    <a:pt x="3930" y="15666"/>
                  </a:cubicBezTo>
                  <a:cubicBezTo>
                    <a:pt x="4016" y="15567"/>
                    <a:pt x="4115" y="15469"/>
                    <a:pt x="4238" y="15358"/>
                  </a:cubicBezTo>
                  <a:cubicBezTo>
                    <a:pt x="4935" y="14640"/>
                    <a:pt x="5790" y="13782"/>
                    <a:pt x="7144" y="13782"/>
                  </a:cubicBezTo>
                  <a:cubicBezTo>
                    <a:pt x="7347" y="13782"/>
                    <a:pt x="7560" y="13801"/>
                    <a:pt x="7786" y="13843"/>
                  </a:cubicBezTo>
                  <a:lnTo>
                    <a:pt x="7810" y="13867"/>
                  </a:lnTo>
                  <a:cubicBezTo>
                    <a:pt x="7897" y="13929"/>
                    <a:pt x="7995" y="13978"/>
                    <a:pt x="8094" y="13978"/>
                  </a:cubicBezTo>
                  <a:cubicBezTo>
                    <a:pt x="8845" y="14409"/>
                    <a:pt x="9584" y="14890"/>
                    <a:pt x="10286" y="15407"/>
                  </a:cubicBezTo>
                  <a:cubicBezTo>
                    <a:pt x="11038" y="15961"/>
                    <a:pt x="11826" y="16467"/>
                    <a:pt x="12639" y="16922"/>
                  </a:cubicBezTo>
                  <a:lnTo>
                    <a:pt x="12664" y="16935"/>
                  </a:lnTo>
                  <a:cubicBezTo>
                    <a:pt x="12430" y="17021"/>
                    <a:pt x="12233" y="17169"/>
                    <a:pt x="12097" y="17378"/>
                  </a:cubicBezTo>
                  <a:cubicBezTo>
                    <a:pt x="12060" y="17427"/>
                    <a:pt x="12023" y="17489"/>
                    <a:pt x="11962" y="17551"/>
                  </a:cubicBezTo>
                  <a:cubicBezTo>
                    <a:pt x="11802" y="17748"/>
                    <a:pt x="11641" y="17932"/>
                    <a:pt x="11469" y="18142"/>
                  </a:cubicBezTo>
                  <a:cubicBezTo>
                    <a:pt x="11050" y="18647"/>
                    <a:pt x="10619" y="19164"/>
                    <a:pt x="10151" y="19632"/>
                  </a:cubicBezTo>
                  <a:lnTo>
                    <a:pt x="9732" y="20039"/>
                  </a:lnTo>
                  <a:lnTo>
                    <a:pt x="10200" y="20396"/>
                  </a:lnTo>
                  <a:cubicBezTo>
                    <a:pt x="10434" y="20581"/>
                    <a:pt x="10693" y="20753"/>
                    <a:pt x="10964" y="20889"/>
                  </a:cubicBezTo>
                  <a:cubicBezTo>
                    <a:pt x="9806" y="21012"/>
                    <a:pt x="9055" y="21505"/>
                    <a:pt x="8845" y="22305"/>
                  </a:cubicBezTo>
                  <a:cubicBezTo>
                    <a:pt x="8673" y="22921"/>
                    <a:pt x="8734" y="23574"/>
                    <a:pt x="8796" y="24202"/>
                  </a:cubicBezTo>
                  <a:cubicBezTo>
                    <a:pt x="8821" y="24400"/>
                    <a:pt x="8833" y="24584"/>
                    <a:pt x="8845" y="24757"/>
                  </a:cubicBezTo>
                  <a:lnTo>
                    <a:pt x="8845" y="25163"/>
                  </a:lnTo>
                  <a:cubicBezTo>
                    <a:pt x="8833" y="25841"/>
                    <a:pt x="8821" y="26765"/>
                    <a:pt x="9523" y="27245"/>
                  </a:cubicBezTo>
                  <a:lnTo>
                    <a:pt x="9794" y="27430"/>
                  </a:lnTo>
                  <a:lnTo>
                    <a:pt x="10065" y="27282"/>
                  </a:lnTo>
                  <a:cubicBezTo>
                    <a:pt x="10533" y="26999"/>
                    <a:pt x="10976" y="26691"/>
                    <a:pt x="11383" y="26358"/>
                  </a:cubicBezTo>
                  <a:cubicBezTo>
                    <a:pt x="11543" y="26235"/>
                    <a:pt x="11703" y="26100"/>
                    <a:pt x="11876" y="25989"/>
                  </a:cubicBezTo>
                  <a:cubicBezTo>
                    <a:pt x="12923" y="25250"/>
                    <a:pt x="14068" y="24634"/>
                    <a:pt x="15263" y="24178"/>
                  </a:cubicBezTo>
                  <a:cubicBezTo>
                    <a:pt x="16618" y="24781"/>
                    <a:pt x="17899" y="25373"/>
                    <a:pt x="19045" y="26346"/>
                  </a:cubicBezTo>
                  <a:cubicBezTo>
                    <a:pt x="19427" y="26678"/>
                    <a:pt x="19809" y="26974"/>
                    <a:pt x="20203" y="27270"/>
                  </a:cubicBezTo>
                  <a:cubicBezTo>
                    <a:pt x="20388" y="27418"/>
                    <a:pt x="20572" y="27553"/>
                    <a:pt x="20757" y="27701"/>
                  </a:cubicBezTo>
                  <a:cubicBezTo>
                    <a:pt x="20905" y="27849"/>
                    <a:pt x="21053" y="27997"/>
                    <a:pt x="21188" y="28157"/>
                  </a:cubicBezTo>
                  <a:cubicBezTo>
                    <a:pt x="21472" y="28489"/>
                    <a:pt x="21656" y="28699"/>
                    <a:pt x="21853" y="28810"/>
                  </a:cubicBezTo>
                  <a:lnTo>
                    <a:pt x="22285" y="29549"/>
                  </a:lnTo>
                  <a:lnTo>
                    <a:pt x="22888" y="28539"/>
                  </a:lnTo>
                  <a:lnTo>
                    <a:pt x="22802" y="28391"/>
                  </a:lnTo>
                  <a:cubicBezTo>
                    <a:pt x="22174" y="27270"/>
                    <a:pt x="21595" y="26235"/>
                    <a:pt x="21040" y="25213"/>
                  </a:cubicBezTo>
                  <a:cubicBezTo>
                    <a:pt x="20659" y="24486"/>
                    <a:pt x="20338" y="23722"/>
                    <a:pt x="20055" y="22946"/>
                  </a:cubicBezTo>
                  <a:cubicBezTo>
                    <a:pt x="19809" y="22318"/>
                    <a:pt x="19550" y="21653"/>
                    <a:pt x="19242" y="21024"/>
                  </a:cubicBezTo>
                  <a:cubicBezTo>
                    <a:pt x="18872" y="20261"/>
                    <a:pt x="18540" y="19485"/>
                    <a:pt x="18256" y="18696"/>
                  </a:cubicBezTo>
                  <a:cubicBezTo>
                    <a:pt x="18269" y="18462"/>
                    <a:pt x="18293" y="18240"/>
                    <a:pt x="18306" y="18019"/>
                  </a:cubicBezTo>
                  <a:cubicBezTo>
                    <a:pt x="18380" y="17082"/>
                    <a:pt x="18454" y="16196"/>
                    <a:pt x="18811" y="15395"/>
                  </a:cubicBezTo>
                  <a:cubicBezTo>
                    <a:pt x="19230" y="15013"/>
                    <a:pt x="19710" y="14705"/>
                    <a:pt x="20227" y="14471"/>
                  </a:cubicBezTo>
                  <a:cubicBezTo>
                    <a:pt x="20505" y="14378"/>
                    <a:pt x="20804" y="14344"/>
                    <a:pt x="21107" y="14344"/>
                  </a:cubicBezTo>
                  <a:cubicBezTo>
                    <a:pt x="21531" y="14344"/>
                    <a:pt x="21964" y="14411"/>
                    <a:pt x="22358" y="14483"/>
                  </a:cubicBezTo>
                  <a:lnTo>
                    <a:pt x="22482" y="14508"/>
                  </a:lnTo>
                  <a:cubicBezTo>
                    <a:pt x="22900" y="14582"/>
                    <a:pt x="23258" y="14643"/>
                    <a:pt x="23566" y="14841"/>
                  </a:cubicBezTo>
                  <a:cubicBezTo>
                    <a:pt x="23689" y="14914"/>
                    <a:pt x="23812" y="15013"/>
                    <a:pt x="23935" y="15112"/>
                  </a:cubicBezTo>
                  <a:cubicBezTo>
                    <a:pt x="24169" y="15321"/>
                    <a:pt x="24440" y="15506"/>
                    <a:pt x="24736" y="15629"/>
                  </a:cubicBezTo>
                  <a:cubicBezTo>
                    <a:pt x="25031" y="15750"/>
                    <a:pt x="25304" y="15812"/>
                    <a:pt x="25543" y="15812"/>
                  </a:cubicBezTo>
                  <a:cubicBezTo>
                    <a:pt x="25744" y="15812"/>
                    <a:pt x="25920" y="15768"/>
                    <a:pt x="26066" y="15678"/>
                  </a:cubicBezTo>
                  <a:lnTo>
                    <a:pt x="26091" y="15666"/>
                  </a:lnTo>
                  <a:cubicBezTo>
                    <a:pt x="26350" y="15493"/>
                    <a:pt x="26510" y="15210"/>
                    <a:pt x="26522" y="14902"/>
                  </a:cubicBezTo>
                  <a:cubicBezTo>
                    <a:pt x="26547" y="14570"/>
                    <a:pt x="26399" y="14237"/>
                    <a:pt x="26116" y="14040"/>
                  </a:cubicBezTo>
                  <a:cubicBezTo>
                    <a:pt x="26461" y="13806"/>
                    <a:pt x="26768" y="13498"/>
                    <a:pt x="26768" y="13067"/>
                  </a:cubicBezTo>
                  <a:cubicBezTo>
                    <a:pt x="26768" y="12833"/>
                    <a:pt x="26670" y="12500"/>
                    <a:pt x="26177" y="12241"/>
                  </a:cubicBezTo>
                  <a:cubicBezTo>
                    <a:pt x="26040" y="12168"/>
                    <a:pt x="25888" y="12129"/>
                    <a:pt x="25739" y="12129"/>
                  </a:cubicBezTo>
                  <a:cubicBezTo>
                    <a:pt x="25687" y="12129"/>
                    <a:pt x="25636" y="12133"/>
                    <a:pt x="25586" y="12143"/>
                  </a:cubicBezTo>
                  <a:cubicBezTo>
                    <a:pt x="25758" y="11896"/>
                    <a:pt x="25795" y="11576"/>
                    <a:pt x="25709" y="11293"/>
                  </a:cubicBezTo>
                  <a:cubicBezTo>
                    <a:pt x="25598" y="11009"/>
                    <a:pt x="25376" y="10800"/>
                    <a:pt x="25093" y="10702"/>
                  </a:cubicBezTo>
                  <a:cubicBezTo>
                    <a:pt x="24822" y="10591"/>
                    <a:pt x="24493" y="10548"/>
                    <a:pt x="24166" y="10548"/>
                  </a:cubicBezTo>
                  <a:cubicBezTo>
                    <a:pt x="23840" y="10548"/>
                    <a:pt x="23516" y="10591"/>
                    <a:pt x="23258" y="10652"/>
                  </a:cubicBezTo>
                  <a:cubicBezTo>
                    <a:pt x="23307" y="10467"/>
                    <a:pt x="23344" y="10283"/>
                    <a:pt x="23369" y="10086"/>
                  </a:cubicBezTo>
                  <a:cubicBezTo>
                    <a:pt x="23467" y="9223"/>
                    <a:pt x="23085" y="8854"/>
                    <a:pt x="22851" y="8718"/>
                  </a:cubicBezTo>
                  <a:cubicBezTo>
                    <a:pt x="22687" y="8615"/>
                    <a:pt x="22497" y="8566"/>
                    <a:pt x="22288" y="8566"/>
                  </a:cubicBezTo>
                  <a:cubicBezTo>
                    <a:pt x="22073" y="8566"/>
                    <a:pt x="21839" y="8618"/>
                    <a:pt x="21595" y="8718"/>
                  </a:cubicBezTo>
                  <a:cubicBezTo>
                    <a:pt x="21355" y="8370"/>
                    <a:pt x="20939" y="7917"/>
                    <a:pt x="20405" y="7917"/>
                  </a:cubicBezTo>
                  <a:cubicBezTo>
                    <a:pt x="20391" y="7917"/>
                    <a:pt x="20377" y="7917"/>
                    <a:pt x="20363" y="7918"/>
                  </a:cubicBezTo>
                  <a:cubicBezTo>
                    <a:pt x="20117" y="7918"/>
                    <a:pt x="19648" y="8041"/>
                    <a:pt x="19353" y="8768"/>
                  </a:cubicBezTo>
                  <a:cubicBezTo>
                    <a:pt x="19106" y="9371"/>
                    <a:pt x="19119" y="10086"/>
                    <a:pt x="19119" y="10775"/>
                  </a:cubicBezTo>
                  <a:cubicBezTo>
                    <a:pt x="19131" y="11120"/>
                    <a:pt x="19119" y="11465"/>
                    <a:pt x="19082" y="11823"/>
                  </a:cubicBezTo>
                  <a:cubicBezTo>
                    <a:pt x="18971" y="12734"/>
                    <a:pt x="18663" y="13621"/>
                    <a:pt x="18183" y="14409"/>
                  </a:cubicBezTo>
                  <a:cubicBezTo>
                    <a:pt x="18084" y="14545"/>
                    <a:pt x="18010" y="14705"/>
                    <a:pt x="17936" y="14853"/>
                  </a:cubicBezTo>
                  <a:cubicBezTo>
                    <a:pt x="17912" y="14877"/>
                    <a:pt x="17899" y="14890"/>
                    <a:pt x="17887" y="14914"/>
                  </a:cubicBezTo>
                  <a:cubicBezTo>
                    <a:pt x="17862" y="14951"/>
                    <a:pt x="17838" y="15013"/>
                    <a:pt x="17825" y="15062"/>
                  </a:cubicBezTo>
                  <a:cubicBezTo>
                    <a:pt x="17702" y="15358"/>
                    <a:pt x="17591" y="15666"/>
                    <a:pt x="17517" y="15986"/>
                  </a:cubicBezTo>
                  <a:cubicBezTo>
                    <a:pt x="17370" y="15247"/>
                    <a:pt x="17234" y="14471"/>
                    <a:pt x="17135" y="13683"/>
                  </a:cubicBezTo>
                  <a:cubicBezTo>
                    <a:pt x="17086" y="13338"/>
                    <a:pt x="17025" y="13030"/>
                    <a:pt x="16963" y="12734"/>
                  </a:cubicBezTo>
                  <a:cubicBezTo>
                    <a:pt x="16828" y="12106"/>
                    <a:pt x="16729" y="11613"/>
                    <a:pt x="16828" y="11133"/>
                  </a:cubicBezTo>
                  <a:cubicBezTo>
                    <a:pt x="16840" y="11120"/>
                    <a:pt x="16840" y="11096"/>
                    <a:pt x="16852" y="11071"/>
                  </a:cubicBezTo>
                  <a:cubicBezTo>
                    <a:pt x="16914" y="10837"/>
                    <a:pt x="17012" y="10628"/>
                    <a:pt x="17160" y="10431"/>
                  </a:cubicBezTo>
                  <a:cubicBezTo>
                    <a:pt x="19082" y="7696"/>
                    <a:pt x="20461" y="5577"/>
                    <a:pt x="21632" y="3557"/>
                  </a:cubicBezTo>
                  <a:lnTo>
                    <a:pt x="21693" y="3458"/>
                  </a:lnTo>
                  <a:cubicBezTo>
                    <a:pt x="21952" y="3015"/>
                    <a:pt x="22248" y="2522"/>
                    <a:pt x="22001" y="2054"/>
                  </a:cubicBezTo>
                  <a:cubicBezTo>
                    <a:pt x="21903" y="1857"/>
                    <a:pt x="21669" y="1611"/>
                    <a:pt x="21151" y="1574"/>
                  </a:cubicBezTo>
                  <a:cubicBezTo>
                    <a:pt x="20905" y="1574"/>
                    <a:pt x="20659" y="1611"/>
                    <a:pt x="20425" y="1697"/>
                  </a:cubicBezTo>
                  <a:cubicBezTo>
                    <a:pt x="20314" y="1734"/>
                    <a:pt x="20203" y="1758"/>
                    <a:pt x="20092" y="1771"/>
                  </a:cubicBezTo>
                  <a:cubicBezTo>
                    <a:pt x="19932" y="1771"/>
                    <a:pt x="19784" y="1771"/>
                    <a:pt x="19624" y="1734"/>
                  </a:cubicBezTo>
                  <a:cubicBezTo>
                    <a:pt x="19458" y="1706"/>
                    <a:pt x="19284" y="1692"/>
                    <a:pt x="19109" y="1692"/>
                  </a:cubicBezTo>
                  <a:cubicBezTo>
                    <a:pt x="19051" y="1692"/>
                    <a:pt x="18992" y="1694"/>
                    <a:pt x="18934" y="1697"/>
                  </a:cubicBezTo>
                  <a:cubicBezTo>
                    <a:pt x="17985" y="1771"/>
                    <a:pt x="17296" y="2300"/>
                    <a:pt x="16889" y="3261"/>
                  </a:cubicBezTo>
                  <a:cubicBezTo>
                    <a:pt x="16667" y="2732"/>
                    <a:pt x="16396" y="2226"/>
                    <a:pt x="16088" y="1734"/>
                  </a:cubicBezTo>
                  <a:lnTo>
                    <a:pt x="15867" y="1389"/>
                  </a:lnTo>
                  <a:lnTo>
                    <a:pt x="15473" y="1524"/>
                  </a:lnTo>
                  <a:cubicBezTo>
                    <a:pt x="15300" y="1586"/>
                    <a:pt x="15140" y="1684"/>
                    <a:pt x="14992" y="1795"/>
                  </a:cubicBezTo>
                  <a:cubicBezTo>
                    <a:pt x="15201" y="1426"/>
                    <a:pt x="15263" y="1093"/>
                    <a:pt x="15091" y="773"/>
                  </a:cubicBezTo>
                  <a:cubicBezTo>
                    <a:pt x="14943" y="502"/>
                    <a:pt x="14659" y="305"/>
                    <a:pt x="14216" y="169"/>
                  </a:cubicBezTo>
                  <a:cubicBezTo>
                    <a:pt x="13829" y="61"/>
                    <a:pt x="13281" y="0"/>
                    <a:pt x="12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5" name="Google Shape;195;p3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40671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196"/>
        <p:cNvGrpSpPr/>
        <p:nvPr/>
      </p:nvGrpSpPr>
      <p:grpSpPr>
        <a:xfrm>
          <a:off x="0" y="0"/>
          <a:ext cx="0" cy="0"/>
          <a:chOff x="0" y="0"/>
          <a:chExt cx="0" cy="0"/>
        </a:xfrm>
      </p:grpSpPr>
      <p:sp>
        <p:nvSpPr>
          <p:cNvPr id="197" name="Google Shape;197;p3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98" name="Google Shape;198;p3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99" name="Google Shape;199;p3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443217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33"/>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03" name="Google Shape;203;p3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6825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4"/>
        <p:cNvGrpSpPr/>
        <p:nvPr/>
      </p:nvGrpSpPr>
      <p:grpSpPr>
        <a:xfrm>
          <a:off x="0" y="0"/>
          <a:ext cx="0" cy="0"/>
          <a:chOff x="0" y="0"/>
          <a:chExt cx="0" cy="0"/>
        </a:xfrm>
      </p:grpSpPr>
      <p:sp>
        <p:nvSpPr>
          <p:cNvPr id="205" name="Google Shape;205;p34"/>
          <p:cNvSpPr/>
          <p:nvPr/>
        </p:nvSpPr>
        <p:spPr>
          <a:xfrm>
            <a:off x="0" y="0"/>
            <a:ext cx="12192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6" name="Google Shape;206;p34"/>
          <p:cNvSpPr/>
          <p:nvPr/>
        </p:nvSpPr>
        <p:spPr>
          <a:xfrm>
            <a:off x="0" y="0"/>
            <a:ext cx="4683600" cy="68580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 name="Google Shape;207;p34"/>
          <p:cNvSpPr txBox="1">
            <a:spLocks noGrp="1"/>
          </p:cNvSpPr>
          <p:nvPr>
            <p:ph type="title"/>
          </p:nvPr>
        </p:nvSpPr>
        <p:spPr>
          <a:xfrm>
            <a:off x="415600" y="410433"/>
            <a:ext cx="3509200" cy="57556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4000">
                <a:solidFill>
                  <a:srgbClr val="FFFFFF"/>
                </a:solidFill>
              </a:defRPr>
            </a:lvl1pPr>
            <a:lvl2pPr lvl="1" algn="l">
              <a:lnSpc>
                <a:spcPct val="100000"/>
              </a:lnSpc>
              <a:spcBef>
                <a:spcPts val="0"/>
              </a:spcBef>
              <a:spcAft>
                <a:spcPts val="0"/>
              </a:spcAft>
              <a:buClr>
                <a:srgbClr val="FFFFFF"/>
              </a:buClr>
              <a:buSzPts val="3000"/>
              <a:buNone/>
              <a:defRPr sz="4000">
                <a:solidFill>
                  <a:srgbClr val="FFFFFF"/>
                </a:solidFill>
              </a:defRPr>
            </a:lvl2pPr>
            <a:lvl3pPr lvl="2" algn="l">
              <a:lnSpc>
                <a:spcPct val="100000"/>
              </a:lnSpc>
              <a:spcBef>
                <a:spcPts val="0"/>
              </a:spcBef>
              <a:spcAft>
                <a:spcPts val="0"/>
              </a:spcAft>
              <a:buClr>
                <a:srgbClr val="FFFFFF"/>
              </a:buClr>
              <a:buSzPts val="3000"/>
              <a:buNone/>
              <a:defRPr sz="4000">
                <a:solidFill>
                  <a:srgbClr val="FFFFFF"/>
                </a:solidFill>
              </a:defRPr>
            </a:lvl3pPr>
            <a:lvl4pPr lvl="3" algn="l">
              <a:lnSpc>
                <a:spcPct val="100000"/>
              </a:lnSpc>
              <a:spcBef>
                <a:spcPts val="0"/>
              </a:spcBef>
              <a:spcAft>
                <a:spcPts val="0"/>
              </a:spcAft>
              <a:buClr>
                <a:srgbClr val="FFFFFF"/>
              </a:buClr>
              <a:buSzPts val="3000"/>
              <a:buNone/>
              <a:defRPr sz="4000">
                <a:solidFill>
                  <a:srgbClr val="FFFFFF"/>
                </a:solidFill>
              </a:defRPr>
            </a:lvl4pPr>
            <a:lvl5pPr lvl="4" algn="l">
              <a:lnSpc>
                <a:spcPct val="100000"/>
              </a:lnSpc>
              <a:spcBef>
                <a:spcPts val="0"/>
              </a:spcBef>
              <a:spcAft>
                <a:spcPts val="0"/>
              </a:spcAft>
              <a:buClr>
                <a:srgbClr val="FFFFFF"/>
              </a:buClr>
              <a:buSzPts val="3000"/>
              <a:buNone/>
              <a:defRPr sz="4000">
                <a:solidFill>
                  <a:srgbClr val="FFFFFF"/>
                </a:solidFill>
              </a:defRPr>
            </a:lvl5pPr>
            <a:lvl6pPr lvl="5" algn="l">
              <a:lnSpc>
                <a:spcPct val="100000"/>
              </a:lnSpc>
              <a:spcBef>
                <a:spcPts val="0"/>
              </a:spcBef>
              <a:spcAft>
                <a:spcPts val="0"/>
              </a:spcAft>
              <a:buClr>
                <a:srgbClr val="FFFFFF"/>
              </a:buClr>
              <a:buSzPts val="3000"/>
              <a:buNone/>
              <a:defRPr sz="4000">
                <a:solidFill>
                  <a:srgbClr val="FFFFFF"/>
                </a:solidFill>
              </a:defRPr>
            </a:lvl6pPr>
            <a:lvl7pPr lvl="6" algn="l">
              <a:lnSpc>
                <a:spcPct val="100000"/>
              </a:lnSpc>
              <a:spcBef>
                <a:spcPts val="0"/>
              </a:spcBef>
              <a:spcAft>
                <a:spcPts val="0"/>
              </a:spcAft>
              <a:buClr>
                <a:srgbClr val="FFFFFF"/>
              </a:buClr>
              <a:buSzPts val="3000"/>
              <a:buNone/>
              <a:defRPr sz="4000">
                <a:solidFill>
                  <a:srgbClr val="FFFFFF"/>
                </a:solidFill>
              </a:defRPr>
            </a:lvl7pPr>
            <a:lvl8pPr lvl="7" algn="l">
              <a:lnSpc>
                <a:spcPct val="100000"/>
              </a:lnSpc>
              <a:spcBef>
                <a:spcPts val="0"/>
              </a:spcBef>
              <a:spcAft>
                <a:spcPts val="0"/>
              </a:spcAft>
              <a:buClr>
                <a:srgbClr val="FFFFFF"/>
              </a:buClr>
              <a:buSzPts val="3000"/>
              <a:buNone/>
              <a:defRPr sz="4000">
                <a:solidFill>
                  <a:srgbClr val="FFFFFF"/>
                </a:solidFill>
              </a:defRPr>
            </a:lvl8pPr>
            <a:lvl9pPr lvl="8" algn="l">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208" name="Google Shape;208;p34"/>
          <p:cNvSpPr txBox="1">
            <a:spLocks noGrp="1"/>
          </p:cNvSpPr>
          <p:nvPr>
            <p:ph type="body" idx="1"/>
          </p:nvPr>
        </p:nvSpPr>
        <p:spPr>
          <a:xfrm>
            <a:off x="5349100" y="486600"/>
            <a:ext cx="6467200" cy="5679600"/>
          </a:xfrm>
          <a:prstGeom prst="rect">
            <a:avLst/>
          </a:prstGeom>
          <a:noFill/>
        </p:spPr>
        <p:txBody>
          <a:bodyPr spcFirstLastPara="1" wrap="square" lIns="91425" tIns="91425" rIns="91425" bIns="91425" anchor="t" anchorCtr="0">
            <a:noAutofit/>
          </a:bodyPr>
          <a:lstStyle>
            <a:lvl1pPr marL="609585" lvl="0" indent="-457189" algn="l">
              <a:lnSpc>
                <a:spcPct val="115000"/>
              </a:lnSpc>
              <a:spcBef>
                <a:spcPts val="0"/>
              </a:spcBef>
              <a:spcAft>
                <a:spcPts val="0"/>
              </a:spcAft>
              <a:buClr>
                <a:schemeClr val="dk2"/>
              </a:buClr>
              <a:buSzPts val="1800"/>
              <a:buChar char="●"/>
              <a:defRPr sz="2400">
                <a:solidFill>
                  <a:schemeClr val="dk2"/>
                </a:solidFill>
              </a:defRPr>
            </a:lvl1pPr>
            <a:lvl2pPr marL="1219170" lvl="1" indent="-423323" algn="l">
              <a:lnSpc>
                <a:spcPct val="115000"/>
              </a:lnSpc>
              <a:spcBef>
                <a:spcPts val="0"/>
              </a:spcBef>
              <a:spcAft>
                <a:spcPts val="0"/>
              </a:spcAft>
              <a:buClr>
                <a:schemeClr val="dk2"/>
              </a:buClr>
              <a:buSzPts val="1400"/>
              <a:buChar char="○"/>
              <a:defRPr sz="1867">
                <a:solidFill>
                  <a:schemeClr val="dk2"/>
                </a:solidFill>
              </a:defRPr>
            </a:lvl2pPr>
            <a:lvl3pPr marL="1828754" lvl="2" indent="-423323" algn="l">
              <a:lnSpc>
                <a:spcPct val="115000"/>
              </a:lnSpc>
              <a:spcBef>
                <a:spcPts val="0"/>
              </a:spcBef>
              <a:spcAft>
                <a:spcPts val="0"/>
              </a:spcAft>
              <a:buClr>
                <a:schemeClr val="dk2"/>
              </a:buClr>
              <a:buSzPts val="1400"/>
              <a:buChar char="■"/>
              <a:defRPr sz="1867">
                <a:solidFill>
                  <a:schemeClr val="dk2"/>
                </a:solidFill>
              </a:defRPr>
            </a:lvl3pPr>
            <a:lvl4pPr marL="2438339" lvl="3" indent="-423323" algn="l">
              <a:lnSpc>
                <a:spcPct val="115000"/>
              </a:lnSpc>
              <a:spcBef>
                <a:spcPts val="0"/>
              </a:spcBef>
              <a:spcAft>
                <a:spcPts val="0"/>
              </a:spcAft>
              <a:buClr>
                <a:schemeClr val="dk2"/>
              </a:buClr>
              <a:buSzPts val="1400"/>
              <a:buChar char="●"/>
              <a:defRPr sz="1867">
                <a:solidFill>
                  <a:schemeClr val="dk2"/>
                </a:solidFill>
              </a:defRPr>
            </a:lvl4pPr>
            <a:lvl5pPr marL="3047924" lvl="4" indent="-423323" algn="l">
              <a:lnSpc>
                <a:spcPct val="115000"/>
              </a:lnSpc>
              <a:spcBef>
                <a:spcPts val="0"/>
              </a:spcBef>
              <a:spcAft>
                <a:spcPts val="0"/>
              </a:spcAft>
              <a:buClr>
                <a:schemeClr val="dk2"/>
              </a:buClr>
              <a:buSzPts val="1400"/>
              <a:buChar char="○"/>
              <a:defRPr sz="1867">
                <a:solidFill>
                  <a:schemeClr val="dk2"/>
                </a:solidFill>
              </a:defRPr>
            </a:lvl5pPr>
            <a:lvl6pPr marL="3657509" lvl="5" indent="-423323" algn="l">
              <a:lnSpc>
                <a:spcPct val="115000"/>
              </a:lnSpc>
              <a:spcBef>
                <a:spcPts val="0"/>
              </a:spcBef>
              <a:spcAft>
                <a:spcPts val="0"/>
              </a:spcAft>
              <a:buClr>
                <a:schemeClr val="dk2"/>
              </a:buClr>
              <a:buSzPts val="1400"/>
              <a:buChar char="■"/>
              <a:defRPr sz="1867">
                <a:solidFill>
                  <a:schemeClr val="dk2"/>
                </a:solidFill>
              </a:defRPr>
            </a:lvl6pPr>
            <a:lvl7pPr marL="4267093" lvl="6" indent="-423323" algn="l">
              <a:lnSpc>
                <a:spcPct val="115000"/>
              </a:lnSpc>
              <a:spcBef>
                <a:spcPts val="0"/>
              </a:spcBef>
              <a:spcAft>
                <a:spcPts val="0"/>
              </a:spcAft>
              <a:buClr>
                <a:schemeClr val="dk2"/>
              </a:buClr>
              <a:buSzPts val="1400"/>
              <a:buChar char="●"/>
              <a:defRPr sz="1867">
                <a:solidFill>
                  <a:schemeClr val="dk2"/>
                </a:solidFill>
              </a:defRPr>
            </a:lvl7pPr>
            <a:lvl8pPr marL="4876678" lvl="7" indent="-423323" algn="l">
              <a:lnSpc>
                <a:spcPct val="115000"/>
              </a:lnSpc>
              <a:spcBef>
                <a:spcPts val="0"/>
              </a:spcBef>
              <a:spcAft>
                <a:spcPts val="0"/>
              </a:spcAft>
              <a:buClr>
                <a:schemeClr val="dk2"/>
              </a:buClr>
              <a:buSzPts val="1400"/>
              <a:buChar char="○"/>
              <a:defRPr sz="1867">
                <a:solidFill>
                  <a:schemeClr val="dk2"/>
                </a:solidFill>
              </a:defRPr>
            </a:lvl8pPr>
            <a:lvl9pPr marL="5486263" lvl="8" indent="-423323" algn="l">
              <a:lnSpc>
                <a:spcPct val="115000"/>
              </a:lnSpc>
              <a:spcBef>
                <a:spcPts val="0"/>
              </a:spcBef>
              <a:spcAft>
                <a:spcPts val="0"/>
              </a:spcAft>
              <a:buClr>
                <a:schemeClr val="dk2"/>
              </a:buClr>
              <a:buSzPts val="1400"/>
              <a:buChar char="■"/>
              <a:defRPr sz="1867">
                <a:solidFill>
                  <a:schemeClr val="dk2"/>
                </a:solidFill>
              </a:defRPr>
            </a:lvl9pPr>
          </a:lstStyle>
          <a:p>
            <a:endParaRPr/>
          </a:p>
        </p:txBody>
      </p:sp>
      <p:sp>
        <p:nvSpPr>
          <p:cNvPr id="209" name="Google Shape;209;p34"/>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chemeClr val="dk2"/>
                </a:solidFill>
              </a:defRPr>
            </a:lvl1pPr>
            <a:lvl2pPr lvl="1" algn="r">
              <a:lnSpc>
                <a:spcPct val="100000"/>
              </a:lnSpc>
              <a:spcAft>
                <a:spcPts val="0"/>
              </a:spcAft>
              <a:buNone/>
              <a:defRPr sz="1333">
                <a:solidFill>
                  <a:schemeClr val="dk2"/>
                </a:solidFill>
              </a:defRPr>
            </a:lvl2pPr>
            <a:lvl3pPr lvl="2" algn="r">
              <a:lnSpc>
                <a:spcPct val="100000"/>
              </a:lnSpc>
              <a:spcAft>
                <a:spcPts val="0"/>
              </a:spcAft>
              <a:buNone/>
              <a:defRPr sz="1333">
                <a:solidFill>
                  <a:schemeClr val="dk2"/>
                </a:solidFill>
              </a:defRPr>
            </a:lvl3pPr>
            <a:lvl4pPr lvl="3" algn="r">
              <a:lnSpc>
                <a:spcPct val="100000"/>
              </a:lnSpc>
              <a:spcAft>
                <a:spcPts val="0"/>
              </a:spcAft>
              <a:buNone/>
              <a:defRPr sz="1333">
                <a:solidFill>
                  <a:schemeClr val="dk2"/>
                </a:solidFill>
              </a:defRPr>
            </a:lvl4pPr>
            <a:lvl5pPr lvl="4" algn="r">
              <a:lnSpc>
                <a:spcPct val="100000"/>
              </a:lnSpc>
              <a:spcAft>
                <a:spcPts val="0"/>
              </a:spcAft>
              <a:buNone/>
              <a:defRPr sz="1333">
                <a:solidFill>
                  <a:schemeClr val="dk2"/>
                </a:solidFill>
              </a:defRPr>
            </a:lvl5pPr>
            <a:lvl6pPr lvl="5" algn="r">
              <a:lnSpc>
                <a:spcPct val="100000"/>
              </a:lnSpc>
              <a:spcAft>
                <a:spcPts val="0"/>
              </a:spcAft>
              <a:buNone/>
              <a:defRPr sz="1333">
                <a:solidFill>
                  <a:schemeClr val="dk2"/>
                </a:solidFill>
              </a:defRPr>
            </a:lvl6pPr>
            <a:lvl7pPr lvl="6" algn="r">
              <a:lnSpc>
                <a:spcPct val="100000"/>
              </a:lnSpc>
              <a:spcAft>
                <a:spcPts val="0"/>
              </a:spcAft>
              <a:buNone/>
              <a:defRPr sz="1333">
                <a:solidFill>
                  <a:schemeClr val="dk2"/>
                </a:solidFill>
              </a:defRPr>
            </a:lvl7pPr>
            <a:lvl8pPr lvl="7" algn="r">
              <a:lnSpc>
                <a:spcPct val="100000"/>
              </a:lnSpc>
              <a:spcAft>
                <a:spcPts val="0"/>
              </a:spcAft>
              <a:buNone/>
              <a:defRPr sz="1333">
                <a:solidFill>
                  <a:schemeClr val="dk2"/>
                </a:solidFill>
              </a:defRPr>
            </a:lvl8pPr>
            <a:lvl9pPr lvl="8" algn="r">
              <a:lnSpc>
                <a:spcPct val="100000"/>
              </a:lnSpc>
              <a:spcAft>
                <a:spcPts val="0"/>
              </a:spcAft>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83331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950967" y="4856317"/>
            <a:ext cx="5598400" cy="50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Nanum Gothic"/>
              <a:buNone/>
              <a:defRPr>
                <a:solidFill>
                  <a:schemeClr val="lt2"/>
                </a:solidFill>
                <a:latin typeface="Nanum Gothic"/>
                <a:ea typeface="Nanum Gothic"/>
                <a:cs typeface="Nanum Gothic"/>
                <a:sym typeface="Nanum Gothic"/>
              </a:defRPr>
            </a:lvl1pPr>
            <a:lvl2pPr lvl="1"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2pPr>
            <a:lvl3pPr lvl="2"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3pPr>
            <a:lvl4pPr lvl="3"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4pPr>
            <a:lvl5pPr lvl="4"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5pPr>
            <a:lvl6pPr lvl="5"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6pPr>
            <a:lvl7pPr lvl="6"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7pPr>
            <a:lvl8pPr lvl="7"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8pPr>
            <a:lvl9pPr lvl="8" algn="ctr">
              <a:lnSpc>
                <a:spcPct val="100000"/>
              </a:lnSpc>
              <a:spcBef>
                <a:spcPts val="0"/>
              </a:spcBef>
              <a:spcAft>
                <a:spcPts val="0"/>
              </a:spcAft>
              <a:buSzPts val="2800"/>
              <a:buFont typeface="Nanum Gothic"/>
              <a:buNone/>
              <a:defRPr sz="3733">
                <a:latin typeface="Nanum Gothic"/>
                <a:ea typeface="Nanum Gothic"/>
                <a:cs typeface="Nanum Gothic"/>
                <a:sym typeface="Nanum Gothic"/>
              </a:defRPr>
            </a:lvl9pPr>
          </a:lstStyle>
          <a:p>
            <a:endParaRPr/>
          </a:p>
        </p:txBody>
      </p:sp>
      <p:sp>
        <p:nvSpPr>
          <p:cNvPr id="11" name="Google Shape;11;p2"/>
          <p:cNvSpPr txBox="1">
            <a:spLocks noGrp="1"/>
          </p:cNvSpPr>
          <p:nvPr>
            <p:ph type="subTitle" idx="2"/>
          </p:nvPr>
        </p:nvSpPr>
        <p:spPr>
          <a:xfrm>
            <a:off x="950967" y="1162033"/>
            <a:ext cx="7043200" cy="34236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1pPr>
            <a:lvl2pPr lvl="1"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2pPr>
            <a:lvl3pPr lvl="2"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3pPr>
            <a:lvl4pPr lvl="3"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4pPr>
            <a:lvl5pPr lvl="4"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5pPr>
            <a:lvl6pPr lvl="5"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6pPr>
            <a:lvl7pPr lvl="6"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7pPr>
            <a:lvl8pPr lvl="7"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8pPr>
            <a:lvl9pPr lvl="8" algn="ctr" rtl="0">
              <a:lnSpc>
                <a:spcPct val="100000"/>
              </a:lnSpc>
              <a:spcBef>
                <a:spcPts val="0"/>
              </a:spcBef>
              <a:spcAft>
                <a:spcPts val="0"/>
              </a:spcAft>
              <a:buClr>
                <a:schemeClr val="lt2"/>
              </a:buClr>
              <a:buSzPts val="4700"/>
              <a:buFont typeface="Caudex"/>
              <a:buNone/>
              <a:defRPr sz="6267">
                <a:solidFill>
                  <a:schemeClr val="lt2"/>
                </a:solidFill>
                <a:latin typeface="Caudex"/>
                <a:ea typeface="Caudex"/>
                <a:cs typeface="Caudex"/>
                <a:sym typeface="Caudex"/>
              </a:defRPr>
            </a:lvl9pPr>
          </a:lstStyle>
          <a:p>
            <a:endParaRPr/>
          </a:p>
        </p:txBody>
      </p:sp>
      <p:cxnSp>
        <p:nvCxnSpPr>
          <p:cNvPr id="12" name="Google Shape;12;p2"/>
          <p:cNvCxnSpPr/>
          <p:nvPr/>
        </p:nvCxnSpPr>
        <p:spPr>
          <a:xfrm>
            <a:off x="1072600" y="6144767"/>
            <a:ext cx="10046800" cy="0"/>
          </a:xfrm>
          <a:prstGeom prst="straightConnector1">
            <a:avLst/>
          </a:prstGeom>
          <a:noFill/>
          <a:ln w="9525" cap="flat" cmpd="sng">
            <a:solidFill>
              <a:schemeClr val="lt2"/>
            </a:solidFill>
            <a:prstDash val="solid"/>
            <a:round/>
            <a:headEnd type="none" w="med" len="med"/>
            <a:tailEnd type="none" w="med" len="med"/>
          </a:ln>
        </p:spPr>
      </p:cxnSp>
      <p:sp>
        <p:nvSpPr>
          <p:cNvPr id="13" name="Google Shape;13;p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379946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flipH="1">
            <a:off x="4663233" y="1936567"/>
            <a:ext cx="3722400" cy="1925600"/>
          </a:xfrm>
          <a:prstGeom prst="rect">
            <a:avLst/>
          </a:prstGeom>
        </p:spPr>
        <p:txBody>
          <a:bodyPr spcFirstLastPara="1" wrap="square" lIns="91425" tIns="91425" rIns="91425" bIns="91425" anchor="t" anchorCtr="0">
            <a:noAutofit/>
          </a:bodyPr>
          <a:lstStyle>
            <a:lvl1pPr lvl="0" algn="r">
              <a:lnSpc>
                <a:spcPct val="80000"/>
              </a:lnSpc>
              <a:spcBef>
                <a:spcPts val="0"/>
              </a:spcBef>
              <a:spcAft>
                <a:spcPts val="0"/>
              </a:spcAft>
              <a:buSzPts val="3600"/>
              <a:buNone/>
              <a:defRPr sz="7200">
                <a:solidFill>
                  <a:schemeClr val="dk2"/>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6" name="Google Shape;16;p3"/>
          <p:cNvSpPr txBox="1">
            <a:spLocks noGrp="1"/>
          </p:cNvSpPr>
          <p:nvPr>
            <p:ph type="subTitle" idx="1"/>
          </p:nvPr>
        </p:nvSpPr>
        <p:spPr>
          <a:xfrm flipH="1">
            <a:off x="4979252" y="3944233"/>
            <a:ext cx="3406400" cy="9132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2133">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7" name="Google Shape;17;p3"/>
          <p:cNvCxnSpPr/>
          <p:nvPr/>
        </p:nvCxnSpPr>
        <p:spPr>
          <a:xfrm>
            <a:off x="1072600" y="6144767"/>
            <a:ext cx="10046800" cy="0"/>
          </a:xfrm>
          <a:prstGeom prst="straightConnector1">
            <a:avLst/>
          </a:prstGeom>
          <a:noFill/>
          <a:ln w="9525" cap="flat" cmpd="sng">
            <a:solidFill>
              <a:schemeClr val="lt2"/>
            </a:solidFill>
            <a:prstDash val="solid"/>
            <a:round/>
            <a:headEnd type="none" w="med" len="med"/>
            <a:tailEnd type="none" w="med" len="med"/>
          </a:ln>
        </p:spPr>
      </p:cxnSp>
      <p:sp>
        <p:nvSpPr>
          <p:cNvPr id="18" name="Google Shape;18;p3"/>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971056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946500" y="426733"/>
            <a:ext cx="10292400" cy="9264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sz="5333">
                <a:solidFill>
                  <a:schemeClr val="dk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1" name="Google Shape;21;p4"/>
          <p:cNvSpPr txBox="1">
            <a:spLocks noGrp="1"/>
          </p:cNvSpPr>
          <p:nvPr>
            <p:ph type="subTitle" idx="1"/>
          </p:nvPr>
        </p:nvSpPr>
        <p:spPr>
          <a:xfrm>
            <a:off x="946500" y="1542165"/>
            <a:ext cx="10292400" cy="5660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AutoNum type="arabicPeriod"/>
              <a:defRPr/>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a:endParaRPr/>
          </a:p>
        </p:txBody>
      </p:sp>
      <p:sp>
        <p:nvSpPr>
          <p:cNvPr id="22" name="Google Shape;22;p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36940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950967" y="426720"/>
            <a:ext cx="6519600" cy="9264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5333">
                <a:solidFill>
                  <a:schemeClr val="dk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5" name="Google Shape;25;p5"/>
          <p:cNvSpPr txBox="1">
            <a:spLocks noGrp="1"/>
          </p:cNvSpPr>
          <p:nvPr>
            <p:ph type="subTitle" idx="1"/>
          </p:nvPr>
        </p:nvSpPr>
        <p:spPr>
          <a:xfrm>
            <a:off x="2209900" y="2127900"/>
            <a:ext cx="4567200" cy="71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Font typeface="Bebas Neue"/>
              <a:buNone/>
              <a:defRPr sz="3867">
                <a:solidFill>
                  <a:schemeClr val="lt1"/>
                </a:solidFill>
                <a:latin typeface="ZCOOL XiaoWei"/>
                <a:ea typeface="ZCOOL XiaoWei"/>
                <a:cs typeface="ZCOOL XiaoWei"/>
                <a:sym typeface="ZCOOL XiaoWei"/>
              </a:defRPr>
            </a:lvl1pPr>
            <a:lvl2pPr lvl="1">
              <a:spcBef>
                <a:spcPts val="0"/>
              </a:spcBef>
              <a:spcAft>
                <a:spcPts val="0"/>
              </a:spcAft>
              <a:buSzPts val="1400"/>
              <a:buFont typeface="Bebas Neue"/>
              <a:buNone/>
              <a:defRPr>
                <a:latin typeface="Bebas Neue"/>
                <a:ea typeface="Bebas Neue"/>
                <a:cs typeface="Bebas Neue"/>
                <a:sym typeface="Bebas Neue"/>
              </a:defRPr>
            </a:lvl2pPr>
            <a:lvl3pPr lvl="2">
              <a:spcBef>
                <a:spcPts val="0"/>
              </a:spcBef>
              <a:spcAft>
                <a:spcPts val="0"/>
              </a:spcAft>
              <a:buSzPts val="1400"/>
              <a:buFont typeface="Bebas Neue"/>
              <a:buNone/>
              <a:defRPr>
                <a:latin typeface="Bebas Neue"/>
                <a:ea typeface="Bebas Neue"/>
                <a:cs typeface="Bebas Neue"/>
                <a:sym typeface="Bebas Neue"/>
              </a:defRPr>
            </a:lvl3pPr>
            <a:lvl4pPr lvl="3">
              <a:spcBef>
                <a:spcPts val="0"/>
              </a:spcBef>
              <a:spcAft>
                <a:spcPts val="0"/>
              </a:spcAft>
              <a:buSzPts val="1400"/>
              <a:buFont typeface="Bebas Neue"/>
              <a:buNone/>
              <a:defRPr>
                <a:latin typeface="Bebas Neue"/>
                <a:ea typeface="Bebas Neue"/>
                <a:cs typeface="Bebas Neue"/>
                <a:sym typeface="Bebas Neue"/>
              </a:defRPr>
            </a:lvl4pPr>
            <a:lvl5pPr lvl="4">
              <a:spcBef>
                <a:spcPts val="0"/>
              </a:spcBef>
              <a:spcAft>
                <a:spcPts val="0"/>
              </a:spcAft>
              <a:buSzPts val="1400"/>
              <a:buFont typeface="Bebas Neue"/>
              <a:buNone/>
              <a:defRPr>
                <a:latin typeface="Bebas Neue"/>
                <a:ea typeface="Bebas Neue"/>
                <a:cs typeface="Bebas Neue"/>
                <a:sym typeface="Bebas Neue"/>
              </a:defRPr>
            </a:lvl5pPr>
            <a:lvl6pPr lvl="5">
              <a:spcBef>
                <a:spcPts val="0"/>
              </a:spcBef>
              <a:spcAft>
                <a:spcPts val="0"/>
              </a:spcAft>
              <a:buSzPts val="1400"/>
              <a:buFont typeface="Bebas Neue"/>
              <a:buNone/>
              <a:defRPr>
                <a:latin typeface="Bebas Neue"/>
                <a:ea typeface="Bebas Neue"/>
                <a:cs typeface="Bebas Neue"/>
                <a:sym typeface="Bebas Neue"/>
              </a:defRPr>
            </a:lvl6pPr>
            <a:lvl7pPr lvl="6">
              <a:spcBef>
                <a:spcPts val="0"/>
              </a:spcBef>
              <a:spcAft>
                <a:spcPts val="0"/>
              </a:spcAft>
              <a:buSzPts val="1400"/>
              <a:buFont typeface="Bebas Neue"/>
              <a:buNone/>
              <a:defRPr>
                <a:latin typeface="Bebas Neue"/>
                <a:ea typeface="Bebas Neue"/>
                <a:cs typeface="Bebas Neue"/>
                <a:sym typeface="Bebas Neue"/>
              </a:defRPr>
            </a:lvl7pPr>
            <a:lvl8pPr lvl="7">
              <a:spcBef>
                <a:spcPts val="0"/>
              </a:spcBef>
              <a:spcAft>
                <a:spcPts val="0"/>
              </a:spcAft>
              <a:buSzPts val="1400"/>
              <a:buFont typeface="Bebas Neue"/>
              <a:buNone/>
              <a:defRPr>
                <a:latin typeface="Bebas Neue"/>
                <a:ea typeface="Bebas Neue"/>
                <a:cs typeface="Bebas Neue"/>
                <a:sym typeface="Bebas Neue"/>
              </a:defRPr>
            </a:lvl8pPr>
            <a:lvl9pPr lvl="8">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2209900" y="4206100"/>
            <a:ext cx="4567200" cy="7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Bebas Neue"/>
              <a:buNone/>
              <a:defRPr sz="3867">
                <a:solidFill>
                  <a:schemeClr val="lt1"/>
                </a:solidFill>
                <a:latin typeface="ZCOOL XiaoWei"/>
                <a:ea typeface="ZCOOL XiaoWei"/>
                <a:cs typeface="ZCOOL XiaoWei"/>
                <a:sym typeface="ZCOOL XiaoWei"/>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2209900" y="2944533"/>
            <a:ext cx="5082000" cy="80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67"/>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2209900" y="5022733"/>
            <a:ext cx="5082000" cy="8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44041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A149-A938-4E98-AEB6-6C9CD345DB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F921A7-1936-4C08-B4EA-8BAF3B0815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08BA062-9522-4A1C-85B9-B34BD029BA9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B282DF-738E-4D08-96F8-5B778E995F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386D43B-DAB2-4547-94EF-1E18C1971A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AA17A9-A001-4EA2-A615-05582F23F16A}"/>
              </a:ext>
            </a:extLst>
          </p:cNvPr>
          <p:cNvSpPr>
            <a:spLocks noGrp="1"/>
          </p:cNvSpPr>
          <p:nvPr>
            <p:ph type="dt" sz="half" idx="10"/>
          </p:nvPr>
        </p:nvSpPr>
        <p:spPr/>
        <p:txBody>
          <a:bodyPr/>
          <a:lstStyle/>
          <a:p>
            <a:fld id="{5F627630-8EF9-4053-B5CB-044F0DE59831}" type="datetimeFigureOut">
              <a:rPr lang="en-US" smtClean="0"/>
              <a:t>7/10/2024</a:t>
            </a:fld>
            <a:endParaRPr lang="en-US"/>
          </a:p>
        </p:txBody>
      </p:sp>
      <p:sp>
        <p:nvSpPr>
          <p:cNvPr id="8" name="Footer Placeholder 7">
            <a:extLst>
              <a:ext uri="{FF2B5EF4-FFF2-40B4-BE49-F238E27FC236}">
                <a16:creationId xmlns:a16="http://schemas.microsoft.com/office/drawing/2014/main" id="{1F7BACFF-5019-4276-8B37-693AACD734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2B6A05-86FB-45B5-A731-3713CC06F69C}"/>
              </a:ext>
            </a:extLst>
          </p:cNvPr>
          <p:cNvSpPr>
            <a:spLocks noGrp="1"/>
          </p:cNvSpPr>
          <p:nvPr>
            <p:ph type="sldNum" sz="quarter" idx="12"/>
          </p:nvPr>
        </p:nvSpPr>
        <p:spPr/>
        <p:txBody>
          <a:bodyPr/>
          <a:lstStyle/>
          <a:p>
            <a:fld id="{E9481B06-9FE5-4429-AF20-D7C85F315A6E}" type="slidenum">
              <a:rPr lang="en-US" smtClean="0"/>
              <a:t>‹#›</a:t>
            </a:fld>
            <a:endParaRPr lang="en-US"/>
          </a:p>
        </p:txBody>
      </p:sp>
    </p:spTree>
    <p:extLst>
      <p:ext uri="{BB962C8B-B14F-4D97-AF65-F5344CB8AC3E}">
        <p14:creationId xmlns:p14="http://schemas.microsoft.com/office/powerpoint/2010/main" val="7675610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sp>
        <p:nvSpPr>
          <p:cNvPr id="31" name="Google Shape;31;p6"/>
          <p:cNvSpPr txBox="1">
            <a:spLocks noGrp="1"/>
          </p:cNvSpPr>
          <p:nvPr>
            <p:ph type="ctrTitle"/>
          </p:nvPr>
        </p:nvSpPr>
        <p:spPr>
          <a:xfrm>
            <a:off x="953133" y="426720"/>
            <a:ext cx="10285600" cy="84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5333">
                <a:solidFill>
                  <a:schemeClr val="dk1"/>
                </a:solidFill>
              </a:defRPr>
            </a:lvl1pPr>
            <a:lvl2pPr lvl="1" algn="r" rtl="0">
              <a:spcBef>
                <a:spcPts val="0"/>
              </a:spcBef>
              <a:spcAft>
                <a:spcPts val="0"/>
              </a:spcAft>
              <a:buSzPts val="1800"/>
              <a:buNone/>
              <a:defRPr sz="2400"/>
            </a:lvl2pPr>
            <a:lvl3pPr lvl="2" algn="r" rtl="0">
              <a:spcBef>
                <a:spcPts val="0"/>
              </a:spcBef>
              <a:spcAft>
                <a:spcPts val="0"/>
              </a:spcAft>
              <a:buSzPts val="1800"/>
              <a:buNone/>
              <a:defRPr sz="2400"/>
            </a:lvl3pPr>
            <a:lvl4pPr lvl="3" algn="r" rtl="0">
              <a:spcBef>
                <a:spcPts val="0"/>
              </a:spcBef>
              <a:spcAft>
                <a:spcPts val="0"/>
              </a:spcAft>
              <a:buSzPts val="1800"/>
              <a:buNone/>
              <a:defRPr sz="2400"/>
            </a:lvl4pPr>
            <a:lvl5pPr lvl="4" algn="r" rtl="0">
              <a:spcBef>
                <a:spcPts val="0"/>
              </a:spcBef>
              <a:spcAft>
                <a:spcPts val="0"/>
              </a:spcAft>
              <a:buSzPts val="1800"/>
              <a:buNone/>
              <a:defRPr sz="2400"/>
            </a:lvl5pPr>
            <a:lvl6pPr lvl="5" algn="r" rtl="0">
              <a:spcBef>
                <a:spcPts val="0"/>
              </a:spcBef>
              <a:spcAft>
                <a:spcPts val="0"/>
              </a:spcAft>
              <a:buSzPts val="1800"/>
              <a:buNone/>
              <a:defRPr sz="2400"/>
            </a:lvl6pPr>
            <a:lvl7pPr lvl="6" algn="r" rtl="0">
              <a:spcBef>
                <a:spcPts val="0"/>
              </a:spcBef>
              <a:spcAft>
                <a:spcPts val="0"/>
              </a:spcAft>
              <a:buSzPts val="1800"/>
              <a:buNone/>
              <a:defRPr sz="2400"/>
            </a:lvl7pPr>
            <a:lvl8pPr lvl="7" algn="r" rtl="0">
              <a:spcBef>
                <a:spcPts val="0"/>
              </a:spcBef>
              <a:spcAft>
                <a:spcPts val="0"/>
              </a:spcAft>
              <a:buSzPts val="1800"/>
              <a:buNone/>
              <a:defRPr sz="2400"/>
            </a:lvl8pPr>
            <a:lvl9pPr lvl="8" algn="r" rtl="0">
              <a:spcBef>
                <a:spcPts val="0"/>
              </a:spcBef>
              <a:spcAft>
                <a:spcPts val="0"/>
              </a:spcAft>
              <a:buSzPts val="1800"/>
              <a:buNone/>
              <a:defRPr sz="2400"/>
            </a:lvl9pPr>
          </a:lstStyle>
          <a:p>
            <a:endParaRPr/>
          </a:p>
        </p:txBody>
      </p:sp>
      <p:sp>
        <p:nvSpPr>
          <p:cNvPr id="32" name="Google Shape;32;p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398190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dk1"/>
        </a:solid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950967" y="426720"/>
            <a:ext cx="10290400" cy="926400"/>
          </a:xfrm>
          <a:prstGeom prst="rect">
            <a:avLst/>
          </a:prstGeom>
        </p:spPr>
        <p:txBody>
          <a:bodyPr spcFirstLastPara="1" wrap="square" lIns="91425" tIns="91425" rIns="91425" bIns="91425" anchor="t" anchorCtr="0">
            <a:noAutofit/>
          </a:bodyPr>
          <a:lstStyle>
            <a:lvl1pPr lvl="0" algn="r">
              <a:spcBef>
                <a:spcPts val="0"/>
              </a:spcBef>
              <a:spcAft>
                <a:spcPts val="0"/>
              </a:spcAft>
              <a:buSzPts val="3500"/>
              <a:buNone/>
              <a:defRPr sz="5333">
                <a:solidFill>
                  <a:schemeClr val="lt2"/>
                </a:solidFill>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5" name="Google Shape;35;p7"/>
          <p:cNvSpPr txBox="1">
            <a:spLocks noGrp="1"/>
          </p:cNvSpPr>
          <p:nvPr>
            <p:ph type="subTitle" idx="1"/>
          </p:nvPr>
        </p:nvSpPr>
        <p:spPr>
          <a:xfrm>
            <a:off x="4363300" y="2901000"/>
            <a:ext cx="6193200" cy="2934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67">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
          <p:cNvSpPr txBox="1">
            <a:spLocks noGrp="1"/>
          </p:cNvSpPr>
          <p:nvPr>
            <p:ph type="subTitle" idx="2"/>
          </p:nvPr>
        </p:nvSpPr>
        <p:spPr>
          <a:xfrm>
            <a:off x="3238633" y="2154533"/>
            <a:ext cx="7318000" cy="652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3300"/>
              <a:buFont typeface="Katibeh"/>
              <a:buNone/>
              <a:defRPr sz="3867">
                <a:solidFill>
                  <a:schemeClr val="dk2"/>
                </a:solidFill>
                <a:latin typeface="Caudex"/>
                <a:ea typeface="Caudex"/>
                <a:cs typeface="Caudex"/>
                <a:sym typeface="Caudex"/>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96278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950967" y="1794600"/>
            <a:ext cx="7862000" cy="28624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117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cxnSp>
        <p:nvCxnSpPr>
          <p:cNvPr id="40" name="Google Shape;40;p8"/>
          <p:cNvCxnSpPr/>
          <p:nvPr/>
        </p:nvCxnSpPr>
        <p:spPr>
          <a:xfrm>
            <a:off x="1072600" y="6144767"/>
            <a:ext cx="10046800" cy="0"/>
          </a:xfrm>
          <a:prstGeom prst="straightConnector1">
            <a:avLst/>
          </a:prstGeom>
          <a:noFill/>
          <a:ln w="9525" cap="flat" cmpd="sng">
            <a:solidFill>
              <a:schemeClr val="dk1"/>
            </a:solidFill>
            <a:prstDash val="solid"/>
            <a:round/>
            <a:headEnd type="none" w="med" len="med"/>
            <a:tailEnd type="none" w="med" len="med"/>
          </a:ln>
        </p:spPr>
      </p:cxnSp>
      <p:sp>
        <p:nvSpPr>
          <p:cNvPr id="41" name="Google Shape;41;p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108795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3" name="Google Shape;43;p9"/>
          <p:cNvSpPr txBox="1">
            <a:spLocks noGrp="1"/>
          </p:cNvSpPr>
          <p:nvPr>
            <p:ph type="subTitle" idx="1"/>
          </p:nvPr>
        </p:nvSpPr>
        <p:spPr>
          <a:xfrm>
            <a:off x="985467" y="2808433"/>
            <a:ext cx="5674000" cy="187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800"/>
              <a:buFont typeface="Open Sans"/>
              <a:buChar char="●"/>
              <a:defRPr sz="2133"/>
            </a:lvl1pPr>
            <a:lvl2pPr lvl="1" algn="ctr">
              <a:lnSpc>
                <a:spcPct val="100000"/>
              </a:lnSpc>
              <a:spcBef>
                <a:spcPts val="0"/>
              </a:spcBef>
              <a:spcAft>
                <a:spcPts val="0"/>
              </a:spcAft>
              <a:buClr>
                <a:srgbClr val="999999"/>
              </a:buClr>
              <a:buSzPts val="800"/>
              <a:buFont typeface="Open Sans"/>
              <a:buChar char="○"/>
              <a:defRPr sz="2800"/>
            </a:lvl2pPr>
            <a:lvl3pPr lvl="2" algn="ctr">
              <a:lnSpc>
                <a:spcPct val="100000"/>
              </a:lnSpc>
              <a:spcBef>
                <a:spcPts val="0"/>
              </a:spcBef>
              <a:spcAft>
                <a:spcPts val="0"/>
              </a:spcAft>
              <a:buClr>
                <a:srgbClr val="999999"/>
              </a:buClr>
              <a:buSzPts val="800"/>
              <a:buFont typeface="Open Sans"/>
              <a:buChar char="■"/>
              <a:defRPr sz="2800"/>
            </a:lvl3pPr>
            <a:lvl4pPr lvl="3" algn="ctr">
              <a:lnSpc>
                <a:spcPct val="100000"/>
              </a:lnSpc>
              <a:spcBef>
                <a:spcPts val="0"/>
              </a:spcBef>
              <a:spcAft>
                <a:spcPts val="0"/>
              </a:spcAft>
              <a:buClr>
                <a:srgbClr val="999999"/>
              </a:buClr>
              <a:buSzPts val="800"/>
              <a:buFont typeface="Open Sans"/>
              <a:buChar char="●"/>
              <a:defRPr sz="2800"/>
            </a:lvl4pPr>
            <a:lvl5pPr lvl="4" algn="ctr">
              <a:lnSpc>
                <a:spcPct val="100000"/>
              </a:lnSpc>
              <a:spcBef>
                <a:spcPts val="0"/>
              </a:spcBef>
              <a:spcAft>
                <a:spcPts val="0"/>
              </a:spcAft>
              <a:buClr>
                <a:srgbClr val="999999"/>
              </a:buClr>
              <a:buSzPts val="1200"/>
              <a:buFont typeface="Open Sans"/>
              <a:buChar char="○"/>
              <a:defRPr sz="2800"/>
            </a:lvl5pPr>
            <a:lvl6pPr lvl="5" algn="ctr">
              <a:lnSpc>
                <a:spcPct val="100000"/>
              </a:lnSpc>
              <a:spcBef>
                <a:spcPts val="0"/>
              </a:spcBef>
              <a:spcAft>
                <a:spcPts val="0"/>
              </a:spcAft>
              <a:buClr>
                <a:srgbClr val="999999"/>
              </a:buClr>
              <a:buSzPts val="1200"/>
              <a:buFont typeface="Open Sans"/>
              <a:buChar char="■"/>
              <a:defRPr sz="2800"/>
            </a:lvl6pPr>
            <a:lvl7pPr lvl="6" algn="ctr">
              <a:lnSpc>
                <a:spcPct val="100000"/>
              </a:lnSpc>
              <a:spcBef>
                <a:spcPts val="0"/>
              </a:spcBef>
              <a:spcAft>
                <a:spcPts val="0"/>
              </a:spcAft>
              <a:buClr>
                <a:srgbClr val="999999"/>
              </a:buClr>
              <a:buSzPts val="700"/>
              <a:buFont typeface="Open Sans"/>
              <a:buChar char="●"/>
              <a:defRPr sz="2800"/>
            </a:lvl7pPr>
            <a:lvl8pPr lvl="7" algn="ctr">
              <a:lnSpc>
                <a:spcPct val="100000"/>
              </a:lnSpc>
              <a:spcBef>
                <a:spcPts val="0"/>
              </a:spcBef>
              <a:spcAft>
                <a:spcPts val="0"/>
              </a:spcAft>
              <a:buClr>
                <a:srgbClr val="999999"/>
              </a:buClr>
              <a:buSzPts val="700"/>
              <a:buFont typeface="Open Sans"/>
              <a:buChar char="○"/>
              <a:defRPr sz="2800"/>
            </a:lvl8pPr>
            <a:lvl9pPr lvl="8" algn="ctr">
              <a:lnSpc>
                <a:spcPct val="100000"/>
              </a:lnSpc>
              <a:spcBef>
                <a:spcPts val="0"/>
              </a:spcBef>
              <a:spcAft>
                <a:spcPts val="0"/>
              </a:spcAft>
              <a:buClr>
                <a:srgbClr val="999999"/>
              </a:buClr>
              <a:buSzPts val="600"/>
              <a:buFont typeface="Open Sans"/>
              <a:buChar char="■"/>
              <a:defRPr sz="2800"/>
            </a:lvl9pPr>
          </a:lstStyle>
          <a:p>
            <a:endParaRPr/>
          </a:p>
        </p:txBody>
      </p:sp>
      <p:sp>
        <p:nvSpPr>
          <p:cNvPr id="44" name="Google Shape;44;p9"/>
          <p:cNvSpPr txBox="1">
            <a:spLocks noGrp="1"/>
          </p:cNvSpPr>
          <p:nvPr>
            <p:ph type="title"/>
          </p:nvPr>
        </p:nvSpPr>
        <p:spPr>
          <a:xfrm>
            <a:off x="985467" y="1618133"/>
            <a:ext cx="5674000" cy="10092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6267">
                <a:solidFill>
                  <a:schemeClr val="dk1"/>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cxnSp>
        <p:nvCxnSpPr>
          <p:cNvPr id="45" name="Google Shape;45;p9"/>
          <p:cNvCxnSpPr/>
          <p:nvPr/>
        </p:nvCxnSpPr>
        <p:spPr>
          <a:xfrm>
            <a:off x="1072600" y="6144767"/>
            <a:ext cx="10046800" cy="0"/>
          </a:xfrm>
          <a:prstGeom prst="straightConnector1">
            <a:avLst/>
          </a:prstGeom>
          <a:noFill/>
          <a:ln w="9525" cap="flat" cmpd="sng">
            <a:solidFill>
              <a:schemeClr val="lt1"/>
            </a:solidFill>
            <a:prstDash val="solid"/>
            <a:round/>
            <a:headEnd type="none" w="med" len="med"/>
            <a:tailEnd type="none" w="med" len="med"/>
          </a:ln>
        </p:spPr>
      </p:cxnSp>
      <p:sp>
        <p:nvSpPr>
          <p:cNvPr id="46" name="Google Shape;46;p9"/>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290686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950967" y="2841567"/>
            <a:ext cx="3444800" cy="33032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sz="5067">
                <a:solidFill>
                  <a:schemeClr val="dk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49" name="Google Shape;49;p10"/>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555773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4706633" y="1506881"/>
            <a:ext cx="6534400" cy="2250400"/>
          </a:xfrm>
          <a:prstGeom prst="rect">
            <a:avLst/>
          </a:prstGeom>
        </p:spPr>
        <p:txBody>
          <a:bodyPr spcFirstLastPara="1" wrap="square" lIns="91425" tIns="91425" rIns="91425" bIns="91425" anchor="t" anchorCtr="0">
            <a:noAutofit/>
          </a:bodyPr>
          <a:lstStyle>
            <a:lvl1pPr lvl="0" algn="r">
              <a:spcBef>
                <a:spcPts val="0"/>
              </a:spcBef>
              <a:spcAft>
                <a:spcPts val="0"/>
              </a:spcAft>
              <a:buSzPts val="12000"/>
              <a:buNone/>
              <a:defRPr sz="13066">
                <a:solidFill>
                  <a:schemeClr val="lt2"/>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2" name="Google Shape;52;p11"/>
          <p:cNvSpPr txBox="1">
            <a:spLocks noGrp="1"/>
          </p:cNvSpPr>
          <p:nvPr>
            <p:ph type="subTitle" idx="1"/>
          </p:nvPr>
        </p:nvSpPr>
        <p:spPr>
          <a:xfrm>
            <a:off x="4706633" y="3814364"/>
            <a:ext cx="6534400" cy="6480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2133">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53" name="Google Shape;53;p11"/>
          <p:cNvCxnSpPr/>
          <p:nvPr/>
        </p:nvCxnSpPr>
        <p:spPr>
          <a:xfrm>
            <a:off x="1072600" y="6144767"/>
            <a:ext cx="10046800" cy="0"/>
          </a:xfrm>
          <a:prstGeom prst="straightConnector1">
            <a:avLst/>
          </a:prstGeom>
          <a:noFill/>
          <a:ln w="9525" cap="flat" cmpd="sng">
            <a:solidFill>
              <a:schemeClr val="lt2"/>
            </a:solidFill>
            <a:prstDash val="solid"/>
            <a:round/>
            <a:headEnd type="none" w="med" len="med"/>
            <a:tailEnd type="none" w="med" len="med"/>
          </a:ln>
        </p:spPr>
      </p:cxnSp>
      <p:sp>
        <p:nvSpPr>
          <p:cNvPr id="54" name="Google Shape;54;p1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050485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289174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1"/>
        </a:solid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333767" y="1614633"/>
            <a:ext cx="5683600" cy="57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3867">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59" name="Google Shape;59;p13"/>
          <p:cNvSpPr txBox="1">
            <a:spLocks noGrp="1"/>
          </p:cNvSpPr>
          <p:nvPr>
            <p:ph type="subTitle" idx="1"/>
          </p:nvPr>
        </p:nvSpPr>
        <p:spPr>
          <a:xfrm>
            <a:off x="4333767" y="2275596"/>
            <a:ext cx="5683600" cy="41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867">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60" name="Google Shape;60;p13"/>
          <p:cNvSpPr txBox="1">
            <a:spLocks noGrp="1"/>
          </p:cNvSpPr>
          <p:nvPr>
            <p:ph type="title" idx="2" hasCustomPrompt="1"/>
          </p:nvPr>
        </p:nvSpPr>
        <p:spPr>
          <a:xfrm>
            <a:off x="10104133" y="1872467"/>
            <a:ext cx="1015200" cy="6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200">
                <a:solidFill>
                  <a:schemeClr val="lt2"/>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13"/>
          <p:cNvSpPr txBox="1">
            <a:spLocks noGrp="1"/>
          </p:cNvSpPr>
          <p:nvPr>
            <p:ph type="ctrTitle" idx="3"/>
          </p:nvPr>
        </p:nvSpPr>
        <p:spPr>
          <a:xfrm>
            <a:off x="4439833" y="427200"/>
            <a:ext cx="6801200" cy="92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5333">
                <a:solidFill>
                  <a:schemeClr val="dk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62" name="Google Shape;62;p13"/>
          <p:cNvSpPr txBox="1">
            <a:spLocks noGrp="1"/>
          </p:cNvSpPr>
          <p:nvPr>
            <p:ph type="ctrTitle" idx="4"/>
          </p:nvPr>
        </p:nvSpPr>
        <p:spPr>
          <a:xfrm>
            <a:off x="4333767" y="2765500"/>
            <a:ext cx="5683600" cy="57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3867">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63" name="Google Shape;63;p13"/>
          <p:cNvSpPr txBox="1">
            <a:spLocks noGrp="1"/>
          </p:cNvSpPr>
          <p:nvPr>
            <p:ph type="subTitle" idx="5"/>
          </p:nvPr>
        </p:nvSpPr>
        <p:spPr>
          <a:xfrm>
            <a:off x="4333767" y="3426807"/>
            <a:ext cx="5683600" cy="41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867">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64" name="Google Shape;64;p13"/>
          <p:cNvSpPr txBox="1">
            <a:spLocks noGrp="1"/>
          </p:cNvSpPr>
          <p:nvPr>
            <p:ph type="title" idx="6" hasCustomPrompt="1"/>
          </p:nvPr>
        </p:nvSpPr>
        <p:spPr>
          <a:xfrm>
            <a:off x="10104133" y="3023689"/>
            <a:ext cx="1015200" cy="6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200">
                <a:solidFill>
                  <a:schemeClr val="lt2"/>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3"/>
          <p:cNvSpPr txBox="1">
            <a:spLocks noGrp="1"/>
          </p:cNvSpPr>
          <p:nvPr>
            <p:ph type="ctrTitle" idx="7"/>
          </p:nvPr>
        </p:nvSpPr>
        <p:spPr>
          <a:xfrm>
            <a:off x="4333767" y="5074768"/>
            <a:ext cx="5683600" cy="57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3867">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66" name="Google Shape;66;p13"/>
          <p:cNvSpPr txBox="1">
            <a:spLocks noGrp="1"/>
          </p:cNvSpPr>
          <p:nvPr>
            <p:ph type="subTitle" idx="8"/>
          </p:nvPr>
        </p:nvSpPr>
        <p:spPr>
          <a:xfrm>
            <a:off x="4333767" y="5733932"/>
            <a:ext cx="5683600" cy="41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867">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67" name="Google Shape;67;p13"/>
          <p:cNvSpPr txBox="1">
            <a:spLocks noGrp="1"/>
          </p:cNvSpPr>
          <p:nvPr>
            <p:ph type="title" idx="9" hasCustomPrompt="1"/>
          </p:nvPr>
        </p:nvSpPr>
        <p:spPr>
          <a:xfrm>
            <a:off x="10104133" y="5330800"/>
            <a:ext cx="1015200" cy="6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200">
                <a:solidFill>
                  <a:schemeClr val="lt2"/>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3"/>
          <p:cNvSpPr txBox="1">
            <a:spLocks noGrp="1"/>
          </p:cNvSpPr>
          <p:nvPr>
            <p:ph type="ctrTitle" idx="13"/>
          </p:nvPr>
        </p:nvSpPr>
        <p:spPr>
          <a:xfrm>
            <a:off x="4333767" y="3919637"/>
            <a:ext cx="5683600" cy="576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3867">
                <a:solidFill>
                  <a:schemeClr val="dk2"/>
                </a:solidFill>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69" name="Google Shape;69;p13"/>
          <p:cNvSpPr txBox="1">
            <a:spLocks noGrp="1"/>
          </p:cNvSpPr>
          <p:nvPr>
            <p:ph type="subTitle" idx="14"/>
          </p:nvPr>
        </p:nvSpPr>
        <p:spPr>
          <a:xfrm>
            <a:off x="4333767" y="4581605"/>
            <a:ext cx="5683600" cy="41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867">
                <a:solidFill>
                  <a:schemeClr val="lt2"/>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70" name="Google Shape;70;p13"/>
          <p:cNvSpPr txBox="1">
            <a:spLocks noGrp="1"/>
          </p:cNvSpPr>
          <p:nvPr>
            <p:ph type="title" idx="15" hasCustomPrompt="1"/>
          </p:nvPr>
        </p:nvSpPr>
        <p:spPr>
          <a:xfrm>
            <a:off x="10104133" y="4172149"/>
            <a:ext cx="1015200" cy="6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5200">
                <a:solidFill>
                  <a:schemeClr val="lt2"/>
                </a:solidFill>
              </a:defRPr>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3"/>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67598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dk1"/>
        </a:solidFill>
        <a:effectLst/>
      </p:bgPr>
    </p:bg>
    <p:spTree>
      <p:nvGrpSpPr>
        <p:cNvPr id="1" name="Shape 72"/>
        <p:cNvGrpSpPr/>
        <p:nvPr/>
      </p:nvGrpSpPr>
      <p:grpSpPr>
        <a:xfrm>
          <a:off x="0" y="0"/>
          <a:ext cx="0" cy="0"/>
          <a:chOff x="0" y="0"/>
          <a:chExt cx="0" cy="0"/>
        </a:xfrm>
      </p:grpSpPr>
      <p:sp>
        <p:nvSpPr>
          <p:cNvPr id="73" name="Google Shape;73;p14"/>
          <p:cNvSpPr txBox="1">
            <a:spLocks noGrp="1"/>
          </p:cNvSpPr>
          <p:nvPr>
            <p:ph type="subTitle" idx="1"/>
          </p:nvPr>
        </p:nvSpPr>
        <p:spPr>
          <a:xfrm>
            <a:off x="3424633" y="1605433"/>
            <a:ext cx="7816400" cy="300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None/>
              <a:defRPr sz="42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4"/>
          <p:cNvSpPr txBox="1">
            <a:spLocks noGrp="1"/>
          </p:cNvSpPr>
          <p:nvPr>
            <p:ph type="title"/>
          </p:nvPr>
        </p:nvSpPr>
        <p:spPr>
          <a:xfrm>
            <a:off x="5658633" y="4610567"/>
            <a:ext cx="5582400" cy="6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2933">
                <a:solidFill>
                  <a:schemeClr val="dk2"/>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5" name="Google Shape;75;p1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44016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dk1"/>
        </a:solidFill>
        <a:effectLst/>
      </p:bgPr>
    </p:bg>
    <p:spTree>
      <p:nvGrpSpPr>
        <p:cNvPr id="1" name="Shape 76"/>
        <p:cNvGrpSpPr/>
        <p:nvPr/>
      </p:nvGrpSpPr>
      <p:grpSpPr>
        <a:xfrm>
          <a:off x="0" y="0"/>
          <a:ext cx="0" cy="0"/>
          <a:chOff x="0" y="0"/>
          <a:chExt cx="0" cy="0"/>
        </a:xfrm>
      </p:grpSpPr>
      <p:sp>
        <p:nvSpPr>
          <p:cNvPr id="77" name="Google Shape;77;p15"/>
          <p:cNvSpPr txBox="1">
            <a:spLocks noGrp="1"/>
          </p:cNvSpPr>
          <p:nvPr>
            <p:ph type="ctrTitle"/>
          </p:nvPr>
        </p:nvSpPr>
        <p:spPr>
          <a:xfrm>
            <a:off x="950967" y="426720"/>
            <a:ext cx="102900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solidFill>
                  <a:schemeClr val="lt2"/>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endParaRPr/>
          </a:p>
        </p:txBody>
      </p:sp>
      <p:sp>
        <p:nvSpPr>
          <p:cNvPr id="78" name="Google Shape;78;p1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6490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9823C-48BF-4024-B248-D7E313A97E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A66736-1920-48F5-A523-FD9E3349955E}"/>
              </a:ext>
            </a:extLst>
          </p:cNvPr>
          <p:cNvSpPr>
            <a:spLocks noGrp="1"/>
          </p:cNvSpPr>
          <p:nvPr>
            <p:ph type="dt" sz="half" idx="10"/>
          </p:nvPr>
        </p:nvSpPr>
        <p:spPr/>
        <p:txBody>
          <a:bodyPr/>
          <a:lstStyle/>
          <a:p>
            <a:fld id="{5F627630-8EF9-4053-B5CB-044F0DE59831}" type="datetimeFigureOut">
              <a:rPr lang="en-US" smtClean="0"/>
              <a:t>7/10/2024</a:t>
            </a:fld>
            <a:endParaRPr lang="en-US"/>
          </a:p>
        </p:txBody>
      </p:sp>
      <p:sp>
        <p:nvSpPr>
          <p:cNvPr id="4" name="Footer Placeholder 3">
            <a:extLst>
              <a:ext uri="{FF2B5EF4-FFF2-40B4-BE49-F238E27FC236}">
                <a16:creationId xmlns:a16="http://schemas.microsoft.com/office/drawing/2014/main" id="{AE7CD02F-7E40-40FE-B425-B2FB4AB1AD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5E43DD-D59C-4582-ADF5-479C8000655A}"/>
              </a:ext>
            </a:extLst>
          </p:cNvPr>
          <p:cNvSpPr>
            <a:spLocks noGrp="1"/>
          </p:cNvSpPr>
          <p:nvPr>
            <p:ph type="sldNum" sz="quarter" idx="12"/>
          </p:nvPr>
        </p:nvSpPr>
        <p:spPr/>
        <p:txBody>
          <a:bodyPr/>
          <a:lstStyle/>
          <a:p>
            <a:fld id="{E9481B06-9FE5-4429-AF20-D7C85F315A6E}" type="slidenum">
              <a:rPr lang="en-US" smtClean="0"/>
              <a:t>‹#›</a:t>
            </a:fld>
            <a:endParaRPr lang="en-US"/>
          </a:p>
        </p:txBody>
      </p:sp>
    </p:spTree>
    <p:extLst>
      <p:ext uri="{BB962C8B-B14F-4D97-AF65-F5344CB8AC3E}">
        <p14:creationId xmlns:p14="http://schemas.microsoft.com/office/powerpoint/2010/main" val="10013505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9"/>
        <p:cNvGrpSpPr/>
        <p:nvPr/>
      </p:nvGrpSpPr>
      <p:grpSpPr>
        <a:xfrm>
          <a:off x="0" y="0"/>
          <a:ext cx="0" cy="0"/>
          <a:chOff x="0" y="0"/>
          <a:chExt cx="0" cy="0"/>
        </a:xfrm>
      </p:grpSpPr>
      <p:sp>
        <p:nvSpPr>
          <p:cNvPr id="80" name="Google Shape;80;p16"/>
          <p:cNvSpPr txBox="1">
            <a:spLocks noGrp="1"/>
          </p:cNvSpPr>
          <p:nvPr>
            <p:ph type="ctrTitle"/>
          </p:nvPr>
        </p:nvSpPr>
        <p:spPr>
          <a:xfrm>
            <a:off x="950967" y="426720"/>
            <a:ext cx="10290000" cy="92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5333">
                <a:solidFill>
                  <a:schemeClr val="dk1"/>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endParaRPr/>
          </a:p>
        </p:txBody>
      </p:sp>
      <p:sp>
        <p:nvSpPr>
          <p:cNvPr id="81" name="Google Shape;81;p1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16417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dk1"/>
        </a:solidFill>
        <a:effectLst/>
      </p:bgPr>
    </p:bg>
    <p:spTree>
      <p:nvGrpSpPr>
        <p:cNvPr id="1" name="Shape 82"/>
        <p:cNvGrpSpPr/>
        <p:nvPr/>
      </p:nvGrpSpPr>
      <p:grpSpPr>
        <a:xfrm>
          <a:off x="0" y="0"/>
          <a:ext cx="0" cy="0"/>
          <a:chOff x="0" y="0"/>
          <a:chExt cx="0" cy="0"/>
        </a:xfrm>
      </p:grpSpPr>
      <p:sp>
        <p:nvSpPr>
          <p:cNvPr id="83" name="Google Shape;83;p17"/>
          <p:cNvSpPr txBox="1">
            <a:spLocks noGrp="1"/>
          </p:cNvSpPr>
          <p:nvPr>
            <p:ph type="ctrTitle"/>
          </p:nvPr>
        </p:nvSpPr>
        <p:spPr>
          <a:xfrm>
            <a:off x="973200" y="426720"/>
            <a:ext cx="10245600" cy="92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5333">
                <a:solidFill>
                  <a:schemeClr val="lt2"/>
                </a:solidFill>
              </a:defRPr>
            </a:lvl1pPr>
            <a:lvl2pPr lvl="1" algn="r" rtl="0">
              <a:spcBef>
                <a:spcPts val="0"/>
              </a:spcBef>
              <a:spcAft>
                <a:spcPts val="0"/>
              </a:spcAft>
              <a:buClr>
                <a:srgbClr val="434343"/>
              </a:buClr>
              <a:buSzPts val="1800"/>
              <a:buNone/>
              <a:defRPr sz="2400">
                <a:solidFill>
                  <a:srgbClr val="434343"/>
                </a:solidFill>
              </a:defRPr>
            </a:lvl2pPr>
            <a:lvl3pPr lvl="2" algn="r" rtl="0">
              <a:spcBef>
                <a:spcPts val="0"/>
              </a:spcBef>
              <a:spcAft>
                <a:spcPts val="0"/>
              </a:spcAft>
              <a:buClr>
                <a:srgbClr val="434343"/>
              </a:buClr>
              <a:buSzPts val="1800"/>
              <a:buNone/>
              <a:defRPr sz="2400">
                <a:solidFill>
                  <a:srgbClr val="434343"/>
                </a:solidFill>
              </a:defRPr>
            </a:lvl3pPr>
            <a:lvl4pPr lvl="3" algn="r" rtl="0">
              <a:spcBef>
                <a:spcPts val="0"/>
              </a:spcBef>
              <a:spcAft>
                <a:spcPts val="0"/>
              </a:spcAft>
              <a:buClr>
                <a:srgbClr val="434343"/>
              </a:buClr>
              <a:buSzPts val="1800"/>
              <a:buNone/>
              <a:defRPr sz="2400">
                <a:solidFill>
                  <a:srgbClr val="434343"/>
                </a:solidFill>
              </a:defRPr>
            </a:lvl4pPr>
            <a:lvl5pPr lvl="4" algn="r" rtl="0">
              <a:spcBef>
                <a:spcPts val="0"/>
              </a:spcBef>
              <a:spcAft>
                <a:spcPts val="0"/>
              </a:spcAft>
              <a:buClr>
                <a:srgbClr val="434343"/>
              </a:buClr>
              <a:buSzPts val="1800"/>
              <a:buNone/>
              <a:defRPr sz="2400">
                <a:solidFill>
                  <a:srgbClr val="434343"/>
                </a:solidFill>
              </a:defRPr>
            </a:lvl5pPr>
            <a:lvl6pPr lvl="5" algn="r" rtl="0">
              <a:spcBef>
                <a:spcPts val="0"/>
              </a:spcBef>
              <a:spcAft>
                <a:spcPts val="0"/>
              </a:spcAft>
              <a:buClr>
                <a:srgbClr val="434343"/>
              </a:buClr>
              <a:buSzPts val="1800"/>
              <a:buNone/>
              <a:defRPr sz="2400">
                <a:solidFill>
                  <a:srgbClr val="434343"/>
                </a:solidFill>
              </a:defRPr>
            </a:lvl6pPr>
            <a:lvl7pPr lvl="6" algn="r" rtl="0">
              <a:spcBef>
                <a:spcPts val="0"/>
              </a:spcBef>
              <a:spcAft>
                <a:spcPts val="0"/>
              </a:spcAft>
              <a:buClr>
                <a:srgbClr val="434343"/>
              </a:buClr>
              <a:buSzPts val="1800"/>
              <a:buNone/>
              <a:defRPr sz="2400">
                <a:solidFill>
                  <a:srgbClr val="434343"/>
                </a:solidFill>
              </a:defRPr>
            </a:lvl7pPr>
            <a:lvl8pPr lvl="7" algn="r" rtl="0">
              <a:spcBef>
                <a:spcPts val="0"/>
              </a:spcBef>
              <a:spcAft>
                <a:spcPts val="0"/>
              </a:spcAft>
              <a:buClr>
                <a:srgbClr val="434343"/>
              </a:buClr>
              <a:buSzPts val="1800"/>
              <a:buNone/>
              <a:defRPr sz="2400">
                <a:solidFill>
                  <a:srgbClr val="434343"/>
                </a:solidFill>
              </a:defRPr>
            </a:lvl8pPr>
            <a:lvl9pPr lvl="8" algn="r" rtl="0">
              <a:spcBef>
                <a:spcPts val="0"/>
              </a:spcBef>
              <a:spcAft>
                <a:spcPts val="0"/>
              </a:spcAft>
              <a:buClr>
                <a:srgbClr val="434343"/>
              </a:buClr>
              <a:buSzPts val="1800"/>
              <a:buNone/>
              <a:defRPr sz="2400">
                <a:solidFill>
                  <a:srgbClr val="434343"/>
                </a:solidFill>
              </a:defRPr>
            </a:lvl9pPr>
          </a:lstStyle>
          <a:p>
            <a:endParaRPr/>
          </a:p>
        </p:txBody>
      </p:sp>
      <p:sp>
        <p:nvSpPr>
          <p:cNvPr id="84" name="Google Shape;84;p1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84385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85"/>
        <p:cNvGrpSpPr/>
        <p:nvPr/>
      </p:nvGrpSpPr>
      <p:grpSpPr>
        <a:xfrm>
          <a:off x="0" y="0"/>
          <a:ext cx="0" cy="0"/>
          <a:chOff x="0" y="0"/>
          <a:chExt cx="0" cy="0"/>
        </a:xfrm>
      </p:grpSpPr>
      <p:sp>
        <p:nvSpPr>
          <p:cNvPr id="86" name="Google Shape;86;p18"/>
          <p:cNvSpPr txBox="1">
            <a:spLocks noGrp="1"/>
          </p:cNvSpPr>
          <p:nvPr>
            <p:ph type="ctrTitle"/>
          </p:nvPr>
        </p:nvSpPr>
        <p:spPr>
          <a:xfrm>
            <a:off x="950967" y="1604433"/>
            <a:ext cx="5460800" cy="21132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sz="5333">
                <a:solidFill>
                  <a:schemeClr val="dk1"/>
                </a:solidFill>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endParaRPr/>
          </a:p>
        </p:txBody>
      </p:sp>
      <p:sp>
        <p:nvSpPr>
          <p:cNvPr id="87" name="Google Shape;87;p18"/>
          <p:cNvSpPr txBox="1">
            <a:spLocks noGrp="1"/>
          </p:cNvSpPr>
          <p:nvPr>
            <p:ph type="subTitle" idx="1"/>
          </p:nvPr>
        </p:nvSpPr>
        <p:spPr>
          <a:xfrm>
            <a:off x="950967" y="3799267"/>
            <a:ext cx="4262400" cy="15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771114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89"/>
        <p:cNvGrpSpPr/>
        <p:nvPr/>
      </p:nvGrpSpPr>
      <p:grpSpPr>
        <a:xfrm>
          <a:off x="0" y="0"/>
          <a:ext cx="0" cy="0"/>
          <a:chOff x="0" y="0"/>
          <a:chExt cx="0" cy="0"/>
        </a:xfrm>
      </p:grpSpPr>
      <p:sp>
        <p:nvSpPr>
          <p:cNvPr id="90" name="Google Shape;90;p19"/>
          <p:cNvSpPr txBox="1">
            <a:spLocks noGrp="1"/>
          </p:cNvSpPr>
          <p:nvPr>
            <p:ph type="ctrTitle"/>
          </p:nvPr>
        </p:nvSpPr>
        <p:spPr>
          <a:xfrm>
            <a:off x="950967" y="1938683"/>
            <a:ext cx="3862800" cy="1270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3500"/>
              <a:buNone/>
              <a:defRPr>
                <a:solidFill>
                  <a:schemeClr val="dk1"/>
                </a:solidFill>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endParaRPr/>
          </a:p>
        </p:txBody>
      </p:sp>
      <p:sp>
        <p:nvSpPr>
          <p:cNvPr id="91" name="Google Shape;91;p19"/>
          <p:cNvSpPr txBox="1">
            <a:spLocks noGrp="1"/>
          </p:cNvSpPr>
          <p:nvPr>
            <p:ph type="subTitle" idx="1"/>
          </p:nvPr>
        </p:nvSpPr>
        <p:spPr>
          <a:xfrm>
            <a:off x="950967" y="3399629"/>
            <a:ext cx="3862800" cy="142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19"/>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498759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dk1"/>
        </a:solidFill>
        <a:effectLst/>
      </p:bgPr>
    </p:bg>
    <p:spTree>
      <p:nvGrpSpPr>
        <p:cNvPr id="1" name="Shape 93"/>
        <p:cNvGrpSpPr/>
        <p:nvPr/>
      </p:nvGrpSpPr>
      <p:grpSpPr>
        <a:xfrm>
          <a:off x="0" y="0"/>
          <a:ext cx="0" cy="0"/>
          <a:chOff x="0" y="0"/>
          <a:chExt cx="0" cy="0"/>
        </a:xfrm>
      </p:grpSpPr>
      <p:sp>
        <p:nvSpPr>
          <p:cNvPr id="94" name="Google Shape;94;p20"/>
          <p:cNvSpPr txBox="1">
            <a:spLocks noGrp="1"/>
          </p:cNvSpPr>
          <p:nvPr>
            <p:ph type="subTitle" idx="1"/>
          </p:nvPr>
        </p:nvSpPr>
        <p:spPr>
          <a:xfrm>
            <a:off x="950967" y="3016767"/>
            <a:ext cx="5934800" cy="28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Open Sans"/>
              <a:buChar char="●"/>
              <a:defRPr sz="1867">
                <a:solidFill>
                  <a:schemeClr val="lt2"/>
                </a:solidFill>
              </a:defRPr>
            </a:lvl1pPr>
            <a:lvl2pPr lvl="1" algn="ctr" rtl="0">
              <a:lnSpc>
                <a:spcPct val="100000"/>
              </a:lnSpc>
              <a:spcBef>
                <a:spcPts val="0"/>
              </a:spcBef>
              <a:spcAft>
                <a:spcPts val="0"/>
              </a:spcAft>
              <a:buClr>
                <a:schemeClr val="lt2"/>
              </a:buClr>
              <a:buSzPts val="800"/>
              <a:buFont typeface="Open Sans"/>
              <a:buChar char="○"/>
              <a:defRPr sz="2800">
                <a:solidFill>
                  <a:schemeClr val="lt2"/>
                </a:solidFill>
              </a:defRPr>
            </a:lvl2pPr>
            <a:lvl3pPr lvl="2" algn="ctr" rtl="0">
              <a:lnSpc>
                <a:spcPct val="100000"/>
              </a:lnSpc>
              <a:spcBef>
                <a:spcPts val="0"/>
              </a:spcBef>
              <a:spcAft>
                <a:spcPts val="0"/>
              </a:spcAft>
              <a:buClr>
                <a:schemeClr val="lt2"/>
              </a:buClr>
              <a:buSzPts val="800"/>
              <a:buFont typeface="Open Sans"/>
              <a:buChar char="■"/>
              <a:defRPr sz="2800">
                <a:solidFill>
                  <a:schemeClr val="lt2"/>
                </a:solidFill>
              </a:defRPr>
            </a:lvl3pPr>
            <a:lvl4pPr lvl="3" algn="ctr" rtl="0">
              <a:lnSpc>
                <a:spcPct val="100000"/>
              </a:lnSpc>
              <a:spcBef>
                <a:spcPts val="0"/>
              </a:spcBef>
              <a:spcAft>
                <a:spcPts val="0"/>
              </a:spcAft>
              <a:buClr>
                <a:schemeClr val="lt2"/>
              </a:buClr>
              <a:buSzPts val="800"/>
              <a:buFont typeface="Open Sans"/>
              <a:buChar char="●"/>
              <a:defRPr sz="2800">
                <a:solidFill>
                  <a:schemeClr val="lt2"/>
                </a:solidFill>
              </a:defRPr>
            </a:lvl4pPr>
            <a:lvl5pPr lvl="4" algn="ctr" rtl="0">
              <a:lnSpc>
                <a:spcPct val="100000"/>
              </a:lnSpc>
              <a:spcBef>
                <a:spcPts val="0"/>
              </a:spcBef>
              <a:spcAft>
                <a:spcPts val="0"/>
              </a:spcAft>
              <a:buClr>
                <a:schemeClr val="lt2"/>
              </a:buClr>
              <a:buSzPts val="1200"/>
              <a:buFont typeface="Open Sans"/>
              <a:buChar char="○"/>
              <a:defRPr sz="2800">
                <a:solidFill>
                  <a:schemeClr val="lt2"/>
                </a:solidFill>
              </a:defRPr>
            </a:lvl5pPr>
            <a:lvl6pPr lvl="5" algn="ctr" rtl="0">
              <a:lnSpc>
                <a:spcPct val="100000"/>
              </a:lnSpc>
              <a:spcBef>
                <a:spcPts val="0"/>
              </a:spcBef>
              <a:spcAft>
                <a:spcPts val="0"/>
              </a:spcAft>
              <a:buClr>
                <a:schemeClr val="lt2"/>
              </a:buClr>
              <a:buSzPts val="1200"/>
              <a:buFont typeface="Open Sans"/>
              <a:buChar char="■"/>
              <a:defRPr sz="2800">
                <a:solidFill>
                  <a:schemeClr val="lt2"/>
                </a:solidFill>
              </a:defRPr>
            </a:lvl6pPr>
            <a:lvl7pPr lvl="6" algn="ctr" rtl="0">
              <a:lnSpc>
                <a:spcPct val="100000"/>
              </a:lnSpc>
              <a:spcBef>
                <a:spcPts val="0"/>
              </a:spcBef>
              <a:spcAft>
                <a:spcPts val="0"/>
              </a:spcAft>
              <a:buClr>
                <a:schemeClr val="lt2"/>
              </a:buClr>
              <a:buSzPts val="700"/>
              <a:buFont typeface="Open Sans"/>
              <a:buChar char="●"/>
              <a:defRPr sz="2800">
                <a:solidFill>
                  <a:schemeClr val="lt2"/>
                </a:solidFill>
              </a:defRPr>
            </a:lvl7pPr>
            <a:lvl8pPr lvl="7" algn="ctr" rtl="0">
              <a:lnSpc>
                <a:spcPct val="100000"/>
              </a:lnSpc>
              <a:spcBef>
                <a:spcPts val="0"/>
              </a:spcBef>
              <a:spcAft>
                <a:spcPts val="0"/>
              </a:spcAft>
              <a:buClr>
                <a:schemeClr val="lt2"/>
              </a:buClr>
              <a:buSzPts val="700"/>
              <a:buFont typeface="Open Sans"/>
              <a:buChar char="○"/>
              <a:defRPr sz="2800">
                <a:solidFill>
                  <a:schemeClr val="lt2"/>
                </a:solidFill>
              </a:defRPr>
            </a:lvl8pPr>
            <a:lvl9pPr lvl="8" algn="ctr" rtl="0">
              <a:lnSpc>
                <a:spcPct val="100000"/>
              </a:lnSpc>
              <a:spcBef>
                <a:spcPts val="0"/>
              </a:spcBef>
              <a:spcAft>
                <a:spcPts val="0"/>
              </a:spcAft>
              <a:buClr>
                <a:schemeClr val="lt2"/>
              </a:buClr>
              <a:buSzPts val="600"/>
              <a:buFont typeface="Open Sans"/>
              <a:buChar char="■"/>
              <a:defRPr sz="2800">
                <a:solidFill>
                  <a:schemeClr val="lt2"/>
                </a:solidFill>
              </a:defRPr>
            </a:lvl9pPr>
          </a:lstStyle>
          <a:p>
            <a:endParaRPr/>
          </a:p>
        </p:txBody>
      </p:sp>
      <p:sp>
        <p:nvSpPr>
          <p:cNvPr id="95" name="Google Shape;95;p20"/>
          <p:cNvSpPr txBox="1">
            <a:spLocks noGrp="1"/>
          </p:cNvSpPr>
          <p:nvPr>
            <p:ph type="title"/>
          </p:nvPr>
        </p:nvSpPr>
        <p:spPr>
          <a:xfrm>
            <a:off x="950967" y="496007"/>
            <a:ext cx="4433600" cy="18468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chemeClr val="dk2"/>
              </a:buClr>
              <a:buSzPts val="4200"/>
              <a:buNone/>
              <a:defRPr sz="5333">
                <a:solidFill>
                  <a:schemeClr val="dk2"/>
                </a:solidFill>
              </a:defRPr>
            </a:lvl1pPr>
            <a:lvl2pPr lvl="1" algn="ctr" rtl="0">
              <a:spcBef>
                <a:spcPts val="0"/>
              </a:spcBef>
              <a:spcAft>
                <a:spcPts val="0"/>
              </a:spcAft>
              <a:buClr>
                <a:schemeClr val="dk2"/>
              </a:buClr>
              <a:buSzPts val="4200"/>
              <a:buNone/>
              <a:defRPr sz="5600">
                <a:solidFill>
                  <a:schemeClr val="dk2"/>
                </a:solidFill>
              </a:defRPr>
            </a:lvl2pPr>
            <a:lvl3pPr lvl="2" algn="ctr" rtl="0">
              <a:spcBef>
                <a:spcPts val="0"/>
              </a:spcBef>
              <a:spcAft>
                <a:spcPts val="0"/>
              </a:spcAft>
              <a:buClr>
                <a:schemeClr val="dk2"/>
              </a:buClr>
              <a:buSzPts val="4200"/>
              <a:buNone/>
              <a:defRPr sz="5600">
                <a:solidFill>
                  <a:schemeClr val="dk2"/>
                </a:solidFill>
              </a:defRPr>
            </a:lvl3pPr>
            <a:lvl4pPr lvl="3" algn="ctr" rtl="0">
              <a:spcBef>
                <a:spcPts val="0"/>
              </a:spcBef>
              <a:spcAft>
                <a:spcPts val="0"/>
              </a:spcAft>
              <a:buClr>
                <a:schemeClr val="dk2"/>
              </a:buClr>
              <a:buSzPts val="4200"/>
              <a:buNone/>
              <a:defRPr sz="5600">
                <a:solidFill>
                  <a:schemeClr val="dk2"/>
                </a:solidFill>
              </a:defRPr>
            </a:lvl4pPr>
            <a:lvl5pPr lvl="4" algn="ctr" rtl="0">
              <a:spcBef>
                <a:spcPts val="0"/>
              </a:spcBef>
              <a:spcAft>
                <a:spcPts val="0"/>
              </a:spcAft>
              <a:buClr>
                <a:schemeClr val="dk2"/>
              </a:buClr>
              <a:buSzPts val="4200"/>
              <a:buNone/>
              <a:defRPr sz="5600">
                <a:solidFill>
                  <a:schemeClr val="dk2"/>
                </a:solidFill>
              </a:defRPr>
            </a:lvl5pPr>
            <a:lvl6pPr lvl="5" algn="ctr" rtl="0">
              <a:spcBef>
                <a:spcPts val="0"/>
              </a:spcBef>
              <a:spcAft>
                <a:spcPts val="0"/>
              </a:spcAft>
              <a:buClr>
                <a:schemeClr val="dk2"/>
              </a:buClr>
              <a:buSzPts val="4200"/>
              <a:buNone/>
              <a:defRPr sz="5600">
                <a:solidFill>
                  <a:schemeClr val="dk2"/>
                </a:solidFill>
              </a:defRPr>
            </a:lvl6pPr>
            <a:lvl7pPr lvl="6" algn="ctr" rtl="0">
              <a:spcBef>
                <a:spcPts val="0"/>
              </a:spcBef>
              <a:spcAft>
                <a:spcPts val="0"/>
              </a:spcAft>
              <a:buClr>
                <a:schemeClr val="dk2"/>
              </a:buClr>
              <a:buSzPts val="4200"/>
              <a:buNone/>
              <a:defRPr sz="5600">
                <a:solidFill>
                  <a:schemeClr val="dk2"/>
                </a:solidFill>
              </a:defRPr>
            </a:lvl7pPr>
            <a:lvl8pPr lvl="7" algn="ctr" rtl="0">
              <a:spcBef>
                <a:spcPts val="0"/>
              </a:spcBef>
              <a:spcAft>
                <a:spcPts val="0"/>
              </a:spcAft>
              <a:buClr>
                <a:schemeClr val="dk2"/>
              </a:buClr>
              <a:buSzPts val="4200"/>
              <a:buNone/>
              <a:defRPr sz="5600">
                <a:solidFill>
                  <a:schemeClr val="dk2"/>
                </a:solidFill>
              </a:defRPr>
            </a:lvl8pPr>
            <a:lvl9pPr lvl="8" algn="ctr" rtl="0">
              <a:spcBef>
                <a:spcPts val="0"/>
              </a:spcBef>
              <a:spcAft>
                <a:spcPts val="0"/>
              </a:spcAft>
              <a:buClr>
                <a:schemeClr val="dk2"/>
              </a:buClr>
              <a:buSzPts val="4200"/>
              <a:buNone/>
              <a:defRPr sz="5600">
                <a:solidFill>
                  <a:schemeClr val="dk2"/>
                </a:solidFill>
              </a:defRPr>
            </a:lvl9pPr>
          </a:lstStyle>
          <a:p>
            <a:endParaRPr/>
          </a:p>
        </p:txBody>
      </p:sp>
      <p:sp>
        <p:nvSpPr>
          <p:cNvPr id="96" name="Google Shape;96;p20"/>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02736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1"/>
        </a:solidFill>
        <a:effectLst/>
      </p:bgPr>
    </p:bg>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flipH="1">
            <a:off x="950967" y="426733"/>
            <a:ext cx="70908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 name="Google Shape;99;p21"/>
          <p:cNvSpPr txBox="1">
            <a:spLocks noGrp="1"/>
          </p:cNvSpPr>
          <p:nvPr>
            <p:ph type="subTitle" idx="1"/>
          </p:nvPr>
        </p:nvSpPr>
        <p:spPr>
          <a:xfrm flipH="1">
            <a:off x="2214967" y="2286773"/>
            <a:ext cx="5826800" cy="7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00" name="Google Shape;100;p21"/>
          <p:cNvSpPr txBox="1">
            <a:spLocks noGrp="1"/>
          </p:cNvSpPr>
          <p:nvPr>
            <p:ph type="subTitle" idx="2"/>
          </p:nvPr>
        </p:nvSpPr>
        <p:spPr>
          <a:xfrm flipH="1">
            <a:off x="2214967" y="4123497"/>
            <a:ext cx="5826800" cy="71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01" name="Google Shape;101;p21"/>
          <p:cNvSpPr txBox="1">
            <a:spLocks noGrp="1"/>
          </p:cNvSpPr>
          <p:nvPr>
            <p:ph type="subTitle" idx="3"/>
          </p:nvPr>
        </p:nvSpPr>
        <p:spPr>
          <a:xfrm flipH="1">
            <a:off x="2214967" y="3135068"/>
            <a:ext cx="5826800" cy="8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21"/>
          <p:cNvSpPr txBox="1">
            <a:spLocks noGrp="1"/>
          </p:cNvSpPr>
          <p:nvPr>
            <p:ph type="subTitle" idx="4"/>
          </p:nvPr>
        </p:nvSpPr>
        <p:spPr>
          <a:xfrm flipH="1">
            <a:off x="2214967" y="4978125"/>
            <a:ext cx="5826800" cy="8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 name="Google Shape;103;p2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92739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04"/>
        <p:cNvGrpSpPr/>
        <p:nvPr/>
      </p:nvGrpSpPr>
      <p:grpSpPr>
        <a:xfrm>
          <a:off x="0" y="0"/>
          <a:ext cx="0" cy="0"/>
          <a:chOff x="0" y="0"/>
          <a:chExt cx="0" cy="0"/>
        </a:xfrm>
      </p:grpSpPr>
      <p:sp>
        <p:nvSpPr>
          <p:cNvPr id="105" name="Google Shape;105;p22"/>
          <p:cNvSpPr txBox="1">
            <a:spLocks noGrp="1"/>
          </p:cNvSpPr>
          <p:nvPr>
            <p:ph type="subTitle" idx="1"/>
          </p:nvPr>
        </p:nvSpPr>
        <p:spPr>
          <a:xfrm>
            <a:off x="952133" y="2988025"/>
            <a:ext cx="4984800" cy="31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867">
                <a:solidFill>
                  <a:schemeClr val="hlink"/>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6" name="Google Shape;106;p22"/>
          <p:cNvSpPr txBox="1">
            <a:spLocks noGrp="1"/>
          </p:cNvSpPr>
          <p:nvPr>
            <p:ph type="subTitle" idx="2"/>
          </p:nvPr>
        </p:nvSpPr>
        <p:spPr>
          <a:xfrm>
            <a:off x="6080633" y="2988009"/>
            <a:ext cx="5159200" cy="280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867" u="sng">
                <a:solidFill>
                  <a:schemeClr val="hlink"/>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7" name="Google Shape;107;p22"/>
          <p:cNvSpPr txBox="1">
            <a:spLocks noGrp="1"/>
          </p:cNvSpPr>
          <p:nvPr>
            <p:ph type="subTitle" idx="3"/>
          </p:nvPr>
        </p:nvSpPr>
        <p:spPr>
          <a:xfrm>
            <a:off x="952133" y="2322867"/>
            <a:ext cx="4984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08" name="Google Shape;108;p22"/>
          <p:cNvSpPr txBox="1">
            <a:spLocks noGrp="1"/>
          </p:cNvSpPr>
          <p:nvPr>
            <p:ph type="subTitle" idx="4"/>
          </p:nvPr>
        </p:nvSpPr>
        <p:spPr>
          <a:xfrm>
            <a:off x="6080684" y="2322879"/>
            <a:ext cx="5159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09" name="Google Shape;109;p22"/>
          <p:cNvSpPr txBox="1">
            <a:spLocks noGrp="1"/>
          </p:cNvSpPr>
          <p:nvPr>
            <p:ph type="title"/>
          </p:nvPr>
        </p:nvSpPr>
        <p:spPr>
          <a:xfrm>
            <a:off x="953200" y="426720"/>
            <a:ext cx="102856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22"/>
          <p:cNvSpPr txBox="1">
            <a:spLocks noGrp="1"/>
          </p:cNvSpPr>
          <p:nvPr>
            <p:ph type="subTitle" idx="5"/>
          </p:nvPr>
        </p:nvSpPr>
        <p:spPr>
          <a:xfrm>
            <a:off x="953133" y="1529000"/>
            <a:ext cx="10285600" cy="5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Char char="●"/>
              <a:defRPr sz="1867"/>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1" name="Google Shape;111;p2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6590003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12"/>
        <p:cNvGrpSpPr/>
        <p:nvPr/>
      </p:nvGrpSpPr>
      <p:grpSpPr>
        <a:xfrm>
          <a:off x="0" y="0"/>
          <a:ext cx="0" cy="0"/>
          <a:chOff x="0" y="0"/>
          <a:chExt cx="0" cy="0"/>
        </a:xfrm>
      </p:grpSpPr>
      <p:sp>
        <p:nvSpPr>
          <p:cNvPr id="113" name="Google Shape;113;p23"/>
          <p:cNvSpPr txBox="1">
            <a:spLocks noGrp="1"/>
          </p:cNvSpPr>
          <p:nvPr>
            <p:ph type="ctrTitle"/>
          </p:nvPr>
        </p:nvSpPr>
        <p:spPr>
          <a:xfrm>
            <a:off x="950955" y="426720"/>
            <a:ext cx="90440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Katibeh"/>
              <a:buNone/>
              <a:defRPr sz="5333">
                <a:solidFill>
                  <a:schemeClr val="dk1"/>
                </a:solidFill>
              </a:defRPr>
            </a:lvl1pPr>
            <a:lvl2pPr lvl="1" algn="r" rtl="0">
              <a:spcBef>
                <a:spcPts val="0"/>
              </a:spcBef>
              <a:spcAft>
                <a:spcPts val="0"/>
              </a:spcAft>
              <a:buSzPts val="1800"/>
              <a:buFont typeface="Katibeh"/>
              <a:buNone/>
              <a:defRPr sz="2400">
                <a:latin typeface="Katibeh"/>
                <a:ea typeface="Katibeh"/>
                <a:cs typeface="Katibeh"/>
                <a:sym typeface="Katibeh"/>
              </a:defRPr>
            </a:lvl2pPr>
            <a:lvl3pPr lvl="2" algn="r" rtl="0">
              <a:spcBef>
                <a:spcPts val="0"/>
              </a:spcBef>
              <a:spcAft>
                <a:spcPts val="0"/>
              </a:spcAft>
              <a:buSzPts val="1800"/>
              <a:buFont typeface="Katibeh"/>
              <a:buNone/>
              <a:defRPr sz="2400">
                <a:latin typeface="Katibeh"/>
                <a:ea typeface="Katibeh"/>
                <a:cs typeface="Katibeh"/>
                <a:sym typeface="Katibeh"/>
              </a:defRPr>
            </a:lvl3pPr>
            <a:lvl4pPr lvl="3" algn="r" rtl="0">
              <a:spcBef>
                <a:spcPts val="0"/>
              </a:spcBef>
              <a:spcAft>
                <a:spcPts val="0"/>
              </a:spcAft>
              <a:buSzPts val="1800"/>
              <a:buFont typeface="Katibeh"/>
              <a:buNone/>
              <a:defRPr sz="2400">
                <a:latin typeface="Katibeh"/>
                <a:ea typeface="Katibeh"/>
                <a:cs typeface="Katibeh"/>
                <a:sym typeface="Katibeh"/>
              </a:defRPr>
            </a:lvl4pPr>
            <a:lvl5pPr lvl="4" algn="r" rtl="0">
              <a:spcBef>
                <a:spcPts val="0"/>
              </a:spcBef>
              <a:spcAft>
                <a:spcPts val="0"/>
              </a:spcAft>
              <a:buSzPts val="1800"/>
              <a:buFont typeface="Katibeh"/>
              <a:buNone/>
              <a:defRPr sz="2400">
                <a:latin typeface="Katibeh"/>
                <a:ea typeface="Katibeh"/>
                <a:cs typeface="Katibeh"/>
                <a:sym typeface="Katibeh"/>
              </a:defRPr>
            </a:lvl5pPr>
            <a:lvl6pPr lvl="5" algn="r" rtl="0">
              <a:spcBef>
                <a:spcPts val="0"/>
              </a:spcBef>
              <a:spcAft>
                <a:spcPts val="0"/>
              </a:spcAft>
              <a:buSzPts val="1800"/>
              <a:buFont typeface="Katibeh"/>
              <a:buNone/>
              <a:defRPr sz="2400">
                <a:latin typeface="Katibeh"/>
                <a:ea typeface="Katibeh"/>
                <a:cs typeface="Katibeh"/>
                <a:sym typeface="Katibeh"/>
              </a:defRPr>
            </a:lvl6pPr>
            <a:lvl7pPr lvl="6" algn="r" rtl="0">
              <a:spcBef>
                <a:spcPts val="0"/>
              </a:spcBef>
              <a:spcAft>
                <a:spcPts val="0"/>
              </a:spcAft>
              <a:buSzPts val="1800"/>
              <a:buFont typeface="Katibeh"/>
              <a:buNone/>
              <a:defRPr sz="2400">
                <a:latin typeface="Katibeh"/>
                <a:ea typeface="Katibeh"/>
                <a:cs typeface="Katibeh"/>
                <a:sym typeface="Katibeh"/>
              </a:defRPr>
            </a:lvl7pPr>
            <a:lvl8pPr lvl="7" algn="r" rtl="0">
              <a:spcBef>
                <a:spcPts val="0"/>
              </a:spcBef>
              <a:spcAft>
                <a:spcPts val="0"/>
              </a:spcAft>
              <a:buSzPts val="1800"/>
              <a:buFont typeface="Katibeh"/>
              <a:buNone/>
              <a:defRPr sz="2400">
                <a:latin typeface="Katibeh"/>
                <a:ea typeface="Katibeh"/>
                <a:cs typeface="Katibeh"/>
                <a:sym typeface="Katibeh"/>
              </a:defRPr>
            </a:lvl8pPr>
            <a:lvl9pPr lvl="8" algn="r" rtl="0">
              <a:spcBef>
                <a:spcPts val="0"/>
              </a:spcBef>
              <a:spcAft>
                <a:spcPts val="0"/>
              </a:spcAft>
              <a:buSzPts val="1800"/>
              <a:buFont typeface="Katibeh"/>
              <a:buNone/>
              <a:defRPr sz="2400">
                <a:latin typeface="Katibeh"/>
                <a:ea typeface="Katibeh"/>
                <a:cs typeface="Katibeh"/>
                <a:sym typeface="Katibeh"/>
              </a:defRPr>
            </a:lvl9pPr>
          </a:lstStyle>
          <a:p>
            <a:endParaRPr/>
          </a:p>
        </p:txBody>
      </p:sp>
      <p:sp>
        <p:nvSpPr>
          <p:cNvPr id="114" name="Google Shape;114;p23"/>
          <p:cNvSpPr txBox="1">
            <a:spLocks noGrp="1"/>
          </p:cNvSpPr>
          <p:nvPr>
            <p:ph type="ctrTitle" idx="2"/>
          </p:nvPr>
        </p:nvSpPr>
        <p:spPr>
          <a:xfrm flipH="1">
            <a:off x="2124305" y="1569456"/>
            <a:ext cx="50152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15" name="Google Shape;115;p23"/>
          <p:cNvSpPr txBox="1">
            <a:spLocks noGrp="1"/>
          </p:cNvSpPr>
          <p:nvPr>
            <p:ph type="subTitle" idx="1"/>
          </p:nvPr>
        </p:nvSpPr>
        <p:spPr>
          <a:xfrm flipH="1">
            <a:off x="2130533" y="2262032"/>
            <a:ext cx="5015200" cy="6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16" name="Google Shape;116;p23"/>
          <p:cNvSpPr txBox="1">
            <a:spLocks noGrp="1"/>
          </p:cNvSpPr>
          <p:nvPr>
            <p:ph type="subTitle" idx="3"/>
          </p:nvPr>
        </p:nvSpPr>
        <p:spPr>
          <a:xfrm flipH="1">
            <a:off x="2124600" y="3860599"/>
            <a:ext cx="5021200" cy="6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17" name="Google Shape;117;p23"/>
          <p:cNvSpPr txBox="1">
            <a:spLocks noGrp="1"/>
          </p:cNvSpPr>
          <p:nvPr>
            <p:ph type="ctrTitle" idx="4"/>
          </p:nvPr>
        </p:nvSpPr>
        <p:spPr>
          <a:xfrm flipH="1">
            <a:off x="2118541" y="3168023"/>
            <a:ext cx="50212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18" name="Google Shape;118;p23"/>
          <p:cNvSpPr txBox="1">
            <a:spLocks noGrp="1"/>
          </p:cNvSpPr>
          <p:nvPr>
            <p:ph type="ctrTitle" idx="5"/>
          </p:nvPr>
        </p:nvSpPr>
        <p:spPr>
          <a:xfrm flipH="1">
            <a:off x="2124321" y="4766591"/>
            <a:ext cx="50152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19" name="Google Shape;119;p23"/>
          <p:cNvSpPr txBox="1">
            <a:spLocks noGrp="1"/>
          </p:cNvSpPr>
          <p:nvPr>
            <p:ph type="subTitle" idx="6"/>
          </p:nvPr>
        </p:nvSpPr>
        <p:spPr>
          <a:xfrm flipH="1">
            <a:off x="2130500" y="5459165"/>
            <a:ext cx="5015200" cy="68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20" name="Google Shape;120;p23"/>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756153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dk2"/>
        </a:solid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963200" y="426720"/>
            <a:ext cx="102656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Katibeh"/>
              <a:buNone/>
              <a:defRPr sz="5333">
                <a:solidFill>
                  <a:schemeClr val="dk1"/>
                </a:solidFill>
              </a:defRPr>
            </a:lvl1pPr>
            <a:lvl2pPr lvl="1" algn="r" rtl="0">
              <a:spcBef>
                <a:spcPts val="0"/>
              </a:spcBef>
              <a:spcAft>
                <a:spcPts val="0"/>
              </a:spcAft>
              <a:buSzPts val="1800"/>
              <a:buFont typeface="Katibeh"/>
              <a:buNone/>
              <a:defRPr sz="2400">
                <a:latin typeface="Katibeh"/>
                <a:ea typeface="Katibeh"/>
                <a:cs typeface="Katibeh"/>
                <a:sym typeface="Katibeh"/>
              </a:defRPr>
            </a:lvl2pPr>
            <a:lvl3pPr lvl="2" algn="r" rtl="0">
              <a:spcBef>
                <a:spcPts val="0"/>
              </a:spcBef>
              <a:spcAft>
                <a:spcPts val="0"/>
              </a:spcAft>
              <a:buSzPts val="1800"/>
              <a:buFont typeface="Katibeh"/>
              <a:buNone/>
              <a:defRPr sz="2400">
                <a:latin typeface="Katibeh"/>
                <a:ea typeface="Katibeh"/>
                <a:cs typeface="Katibeh"/>
                <a:sym typeface="Katibeh"/>
              </a:defRPr>
            </a:lvl3pPr>
            <a:lvl4pPr lvl="3" algn="r" rtl="0">
              <a:spcBef>
                <a:spcPts val="0"/>
              </a:spcBef>
              <a:spcAft>
                <a:spcPts val="0"/>
              </a:spcAft>
              <a:buSzPts val="1800"/>
              <a:buFont typeface="Katibeh"/>
              <a:buNone/>
              <a:defRPr sz="2400">
                <a:latin typeface="Katibeh"/>
                <a:ea typeface="Katibeh"/>
                <a:cs typeface="Katibeh"/>
                <a:sym typeface="Katibeh"/>
              </a:defRPr>
            </a:lvl4pPr>
            <a:lvl5pPr lvl="4" algn="r" rtl="0">
              <a:spcBef>
                <a:spcPts val="0"/>
              </a:spcBef>
              <a:spcAft>
                <a:spcPts val="0"/>
              </a:spcAft>
              <a:buSzPts val="1800"/>
              <a:buFont typeface="Katibeh"/>
              <a:buNone/>
              <a:defRPr sz="2400">
                <a:latin typeface="Katibeh"/>
                <a:ea typeface="Katibeh"/>
                <a:cs typeface="Katibeh"/>
                <a:sym typeface="Katibeh"/>
              </a:defRPr>
            </a:lvl5pPr>
            <a:lvl6pPr lvl="5" algn="r" rtl="0">
              <a:spcBef>
                <a:spcPts val="0"/>
              </a:spcBef>
              <a:spcAft>
                <a:spcPts val="0"/>
              </a:spcAft>
              <a:buSzPts val="1800"/>
              <a:buFont typeface="Katibeh"/>
              <a:buNone/>
              <a:defRPr sz="2400">
                <a:latin typeface="Katibeh"/>
                <a:ea typeface="Katibeh"/>
                <a:cs typeface="Katibeh"/>
                <a:sym typeface="Katibeh"/>
              </a:defRPr>
            </a:lvl6pPr>
            <a:lvl7pPr lvl="6" algn="r" rtl="0">
              <a:spcBef>
                <a:spcPts val="0"/>
              </a:spcBef>
              <a:spcAft>
                <a:spcPts val="0"/>
              </a:spcAft>
              <a:buSzPts val="1800"/>
              <a:buFont typeface="Katibeh"/>
              <a:buNone/>
              <a:defRPr sz="2400">
                <a:latin typeface="Katibeh"/>
                <a:ea typeface="Katibeh"/>
                <a:cs typeface="Katibeh"/>
                <a:sym typeface="Katibeh"/>
              </a:defRPr>
            </a:lvl7pPr>
            <a:lvl8pPr lvl="7" algn="r" rtl="0">
              <a:spcBef>
                <a:spcPts val="0"/>
              </a:spcBef>
              <a:spcAft>
                <a:spcPts val="0"/>
              </a:spcAft>
              <a:buSzPts val="1800"/>
              <a:buFont typeface="Katibeh"/>
              <a:buNone/>
              <a:defRPr sz="2400">
                <a:latin typeface="Katibeh"/>
                <a:ea typeface="Katibeh"/>
                <a:cs typeface="Katibeh"/>
                <a:sym typeface="Katibeh"/>
              </a:defRPr>
            </a:lvl8pPr>
            <a:lvl9pPr lvl="8" algn="r" rtl="0">
              <a:spcBef>
                <a:spcPts val="0"/>
              </a:spcBef>
              <a:spcAft>
                <a:spcPts val="0"/>
              </a:spcAft>
              <a:buSzPts val="1800"/>
              <a:buFont typeface="Katibeh"/>
              <a:buNone/>
              <a:defRPr sz="2400">
                <a:latin typeface="Katibeh"/>
                <a:ea typeface="Katibeh"/>
                <a:cs typeface="Katibeh"/>
                <a:sym typeface="Katibeh"/>
              </a:defRPr>
            </a:lvl9pPr>
          </a:lstStyle>
          <a:p>
            <a:endParaRPr/>
          </a:p>
        </p:txBody>
      </p:sp>
      <p:sp>
        <p:nvSpPr>
          <p:cNvPr id="123" name="Google Shape;123;p24"/>
          <p:cNvSpPr txBox="1">
            <a:spLocks noGrp="1"/>
          </p:cNvSpPr>
          <p:nvPr>
            <p:ph type="ctrTitle" idx="2"/>
          </p:nvPr>
        </p:nvSpPr>
        <p:spPr>
          <a:xfrm>
            <a:off x="1123391" y="4289241"/>
            <a:ext cx="31236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24" name="Google Shape;124;p24"/>
          <p:cNvSpPr txBox="1">
            <a:spLocks noGrp="1"/>
          </p:cNvSpPr>
          <p:nvPr>
            <p:ph type="subTitle" idx="1"/>
          </p:nvPr>
        </p:nvSpPr>
        <p:spPr>
          <a:xfrm>
            <a:off x="1123391" y="4983175"/>
            <a:ext cx="3123600" cy="11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25" name="Google Shape;125;p24"/>
          <p:cNvSpPr txBox="1">
            <a:spLocks noGrp="1"/>
          </p:cNvSpPr>
          <p:nvPr>
            <p:ph type="subTitle" idx="3"/>
          </p:nvPr>
        </p:nvSpPr>
        <p:spPr>
          <a:xfrm>
            <a:off x="4534091" y="4983176"/>
            <a:ext cx="3127600" cy="11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26" name="Google Shape;126;p24"/>
          <p:cNvSpPr txBox="1">
            <a:spLocks noGrp="1"/>
          </p:cNvSpPr>
          <p:nvPr>
            <p:ph type="ctrTitle" idx="4"/>
          </p:nvPr>
        </p:nvSpPr>
        <p:spPr>
          <a:xfrm>
            <a:off x="4534091" y="4289241"/>
            <a:ext cx="31276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27" name="Google Shape;127;p24"/>
          <p:cNvSpPr txBox="1">
            <a:spLocks noGrp="1"/>
          </p:cNvSpPr>
          <p:nvPr>
            <p:ph type="ctrTitle" idx="5"/>
          </p:nvPr>
        </p:nvSpPr>
        <p:spPr>
          <a:xfrm>
            <a:off x="7948793" y="4289241"/>
            <a:ext cx="3123600" cy="685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600"/>
              <a:buFont typeface="Fira Sans Condensed Medium"/>
              <a:buNone/>
              <a:defRPr sz="3867"/>
            </a:lvl1pPr>
            <a:lvl2pPr lvl="1"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None/>
              <a:defRPr sz="2133">
                <a:latin typeface="Fira Sans Condensed Medium"/>
                <a:ea typeface="Fira Sans Condensed Medium"/>
                <a:cs typeface="Fira Sans Condensed Medium"/>
                <a:sym typeface="Fira Sans Condensed Medium"/>
              </a:defRPr>
            </a:lvl9pPr>
          </a:lstStyle>
          <a:p>
            <a:endParaRPr/>
          </a:p>
        </p:txBody>
      </p:sp>
      <p:sp>
        <p:nvSpPr>
          <p:cNvPr id="128" name="Google Shape;128;p24"/>
          <p:cNvSpPr txBox="1">
            <a:spLocks noGrp="1"/>
          </p:cNvSpPr>
          <p:nvPr>
            <p:ph type="subTitle" idx="6"/>
          </p:nvPr>
        </p:nvSpPr>
        <p:spPr>
          <a:xfrm>
            <a:off x="7948793" y="4983175"/>
            <a:ext cx="3123600" cy="116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867"/>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endParaRPr/>
          </a:p>
        </p:txBody>
      </p:sp>
      <p:sp>
        <p:nvSpPr>
          <p:cNvPr id="129" name="Google Shape;129;p2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8151164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dk2"/>
        </a:solidFill>
        <a:effectLst/>
      </p:bgPr>
    </p:bg>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xfrm>
            <a:off x="963200" y="426720"/>
            <a:ext cx="10265600" cy="92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5333">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5"/>
          <p:cNvSpPr txBox="1">
            <a:spLocks noGrp="1"/>
          </p:cNvSpPr>
          <p:nvPr>
            <p:ph type="subTitle" idx="1"/>
          </p:nvPr>
        </p:nvSpPr>
        <p:spPr>
          <a:xfrm>
            <a:off x="2756139" y="2802355"/>
            <a:ext cx="3071200" cy="8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3" name="Google Shape;133;p25"/>
          <p:cNvSpPr txBox="1">
            <a:spLocks noGrp="1"/>
          </p:cNvSpPr>
          <p:nvPr>
            <p:ph type="subTitle" idx="2"/>
          </p:nvPr>
        </p:nvSpPr>
        <p:spPr>
          <a:xfrm>
            <a:off x="7131000" y="2801319"/>
            <a:ext cx="3071200" cy="8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 name="Google Shape;134;p25"/>
          <p:cNvSpPr txBox="1">
            <a:spLocks noGrp="1"/>
          </p:cNvSpPr>
          <p:nvPr>
            <p:ph type="subTitle" idx="3"/>
          </p:nvPr>
        </p:nvSpPr>
        <p:spPr>
          <a:xfrm>
            <a:off x="2756139" y="4884865"/>
            <a:ext cx="3056000" cy="8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5" name="Google Shape;135;p25"/>
          <p:cNvSpPr txBox="1">
            <a:spLocks noGrp="1"/>
          </p:cNvSpPr>
          <p:nvPr>
            <p:ph type="subTitle" idx="4"/>
          </p:nvPr>
        </p:nvSpPr>
        <p:spPr>
          <a:xfrm>
            <a:off x="2756133" y="2172333"/>
            <a:ext cx="3071200" cy="63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6" name="Google Shape;136;p25"/>
          <p:cNvSpPr txBox="1">
            <a:spLocks noGrp="1"/>
          </p:cNvSpPr>
          <p:nvPr>
            <p:ph type="subTitle" idx="5"/>
          </p:nvPr>
        </p:nvSpPr>
        <p:spPr>
          <a:xfrm>
            <a:off x="7130997" y="2172333"/>
            <a:ext cx="3071200" cy="637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7" name="Google Shape;137;p25"/>
          <p:cNvSpPr txBox="1">
            <a:spLocks noGrp="1"/>
          </p:cNvSpPr>
          <p:nvPr>
            <p:ph type="subTitle" idx="6"/>
          </p:nvPr>
        </p:nvSpPr>
        <p:spPr>
          <a:xfrm>
            <a:off x="2756133" y="4262075"/>
            <a:ext cx="3071200" cy="63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8" name="Google Shape;138;p25"/>
          <p:cNvSpPr txBox="1">
            <a:spLocks noGrp="1"/>
          </p:cNvSpPr>
          <p:nvPr>
            <p:ph type="subTitle" idx="7"/>
          </p:nvPr>
        </p:nvSpPr>
        <p:spPr>
          <a:xfrm>
            <a:off x="7131000" y="4884865"/>
            <a:ext cx="3071200" cy="8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25"/>
          <p:cNvSpPr txBox="1">
            <a:spLocks noGrp="1"/>
          </p:cNvSpPr>
          <p:nvPr>
            <p:ph type="subTitle" idx="8"/>
          </p:nvPr>
        </p:nvSpPr>
        <p:spPr>
          <a:xfrm>
            <a:off x="7130997" y="4261065"/>
            <a:ext cx="3071200" cy="63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Font typeface="Bebas Neue"/>
              <a:buNone/>
              <a:defRPr sz="3867">
                <a:solidFill>
                  <a:schemeClr val="lt1"/>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40" name="Google Shape;140;p2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4267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B6E31C-C9E1-4A4D-879E-A5D473540431}"/>
              </a:ext>
            </a:extLst>
          </p:cNvPr>
          <p:cNvSpPr>
            <a:spLocks noGrp="1"/>
          </p:cNvSpPr>
          <p:nvPr>
            <p:ph type="dt" sz="half" idx="10"/>
          </p:nvPr>
        </p:nvSpPr>
        <p:spPr/>
        <p:txBody>
          <a:bodyPr/>
          <a:lstStyle/>
          <a:p>
            <a:fld id="{5F627630-8EF9-4053-B5CB-044F0DE59831}" type="datetimeFigureOut">
              <a:rPr lang="en-US" smtClean="0"/>
              <a:t>7/10/2024</a:t>
            </a:fld>
            <a:endParaRPr lang="en-US"/>
          </a:p>
        </p:txBody>
      </p:sp>
      <p:sp>
        <p:nvSpPr>
          <p:cNvPr id="3" name="Footer Placeholder 2">
            <a:extLst>
              <a:ext uri="{FF2B5EF4-FFF2-40B4-BE49-F238E27FC236}">
                <a16:creationId xmlns:a16="http://schemas.microsoft.com/office/drawing/2014/main" id="{F2DD2DC3-1A66-411C-9C70-CB2F5880BB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7C9647-7B88-491F-B645-3EDD668E9CF6}"/>
              </a:ext>
            </a:extLst>
          </p:cNvPr>
          <p:cNvSpPr>
            <a:spLocks noGrp="1"/>
          </p:cNvSpPr>
          <p:nvPr>
            <p:ph type="sldNum" sz="quarter" idx="12"/>
          </p:nvPr>
        </p:nvSpPr>
        <p:spPr/>
        <p:txBody>
          <a:bodyPr/>
          <a:lstStyle/>
          <a:p>
            <a:fld id="{E9481B06-9FE5-4429-AF20-D7C85F315A6E}" type="slidenum">
              <a:rPr lang="en-US" smtClean="0"/>
              <a:t>‹#›</a:t>
            </a:fld>
            <a:endParaRPr lang="en-US"/>
          </a:p>
        </p:txBody>
      </p:sp>
    </p:spTree>
    <p:extLst>
      <p:ext uri="{BB962C8B-B14F-4D97-AF65-F5344CB8AC3E}">
        <p14:creationId xmlns:p14="http://schemas.microsoft.com/office/powerpoint/2010/main" val="23546634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dk1"/>
        </a:solidFill>
        <a:effectLst/>
      </p:bgPr>
    </p:bg>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963200" y="426720"/>
            <a:ext cx="10265600" cy="92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5333">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3" name="Google Shape;143;p26"/>
          <p:cNvSpPr txBox="1">
            <a:spLocks noGrp="1"/>
          </p:cNvSpPr>
          <p:nvPr>
            <p:ph type="subTitle" idx="1"/>
          </p:nvPr>
        </p:nvSpPr>
        <p:spPr>
          <a:xfrm>
            <a:off x="2656884" y="2894660"/>
            <a:ext cx="40720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4" name="Google Shape;144;p26"/>
          <p:cNvSpPr txBox="1">
            <a:spLocks noGrp="1"/>
          </p:cNvSpPr>
          <p:nvPr>
            <p:ph type="subTitle" idx="2"/>
          </p:nvPr>
        </p:nvSpPr>
        <p:spPr>
          <a:xfrm>
            <a:off x="2656908" y="4976372"/>
            <a:ext cx="40720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26"/>
          <p:cNvSpPr txBox="1">
            <a:spLocks noGrp="1"/>
          </p:cNvSpPr>
          <p:nvPr>
            <p:ph type="subTitle" idx="3"/>
          </p:nvPr>
        </p:nvSpPr>
        <p:spPr>
          <a:xfrm>
            <a:off x="2656733" y="2076371"/>
            <a:ext cx="4072000" cy="61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46" name="Google Shape;146;p26"/>
          <p:cNvSpPr txBox="1">
            <a:spLocks noGrp="1"/>
          </p:cNvSpPr>
          <p:nvPr>
            <p:ph type="subTitle" idx="4"/>
          </p:nvPr>
        </p:nvSpPr>
        <p:spPr>
          <a:xfrm>
            <a:off x="2656733" y="4158853"/>
            <a:ext cx="4072000" cy="61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47" name="Google Shape;147;p26"/>
          <p:cNvSpPr txBox="1">
            <a:spLocks noGrp="1"/>
          </p:cNvSpPr>
          <p:nvPr>
            <p:ph type="subTitle" idx="5"/>
          </p:nvPr>
        </p:nvSpPr>
        <p:spPr>
          <a:xfrm>
            <a:off x="7156620" y="2894660"/>
            <a:ext cx="40720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8" name="Google Shape;148;p26"/>
          <p:cNvSpPr txBox="1">
            <a:spLocks noGrp="1"/>
          </p:cNvSpPr>
          <p:nvPr>
            <p:ph type="subTitle" idx="6"/>
          </p:nvPr>
        </p:nvSpPr>
        <p:spPr>
          <a:xfrm>
            <a:off x="7156623" y="2076371"/>
            <a:ext cx="4072000" cy="61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49" name="Google Shape;149;p26"/>
          <p:cNvSpPr txBox="1">
            <a:spLocks noGrp="1"/>
          </p:cNvSpPr>
          <p:nvPr>
            <p:ph type="subTitle" idx="7"/>
          </p:nvPr>
        </p:nvSpPr>
        <p:spPr>
          <a:xfrm>
            <a:off x="7156644" y="4976372"/>
            <a:ext cx="4072000" cy="7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0" name="Google Shape;150;p26"/>
          <p:cNvSpPr txBox="1">
            <a:spLocks noGrp="1"/>
          </p:cNvSpPr>
          <p:nvPr>
            <p:ph type="subTitle" idx="8"/>
          </p:nvPr>
        </p:nvSpPr>
        <p:spPr>
          <a:xfrm>
            <a:off x="7156808" y="4158853"/>
            <a:ext cx="4072000" cy="616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51" name="Google Shape;151;p2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724379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dk1"/>
        </a:solidFill>
        <a:effectLst/>
      </p:bgPr>
    </p:bg>
    <p:spTree>
      <p:nvGrpSpPr>
        <p:cNvPr id="1" name="Shape 152"/>
        <p:cNvGrpSpPr/>
        <p:nvPr/>
      </p:nvGrpSpPr>
      <p:grpSpPr>
        <a:xfrm>
          <a:off x="0" y="0"/>
          <a:ext cx="0" cy="0"/>
          <a:chOff x="0" y="0"/>
          <a:chExt cx="0" cy="0"/>
        </a:xfrm>
      </p:grpSpPr>
      <p:sp>
        <p:nvSpPr>
          <p:cNvPr id="153" name="Google Shape;153;p27"/>
          <p:cNvSpPr txBox="1">
            <a:spLocks noGrp="1"/>
          </p:cNvSpPr>
          <p:nvPr>
            <p:ph type="subTitle" idx="1"/>
          </p:nvPr>
        </p:nvSpPr>
        <p:spPr>
          <a:xfrm>
            <a:off x="1938733" y="5380659"/>
            <a:ext cx="3338400" cy="6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7"/>
          <p:cNvSpPr txBox="1">
            <a:spLocks noGrp="1"/>
          </p:cNvSpPr>
          <p:nvPr>
            <p:ph type="subTitle" idx="2"/>
          </p:nvPr>
        </p:nvSpPr>
        <p:spPr>
          <a:xfrm>
            <a:off x="1938767" y="4833763"/>
            <a:ext cx="3338400" cy="5308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55" name="Google Shape;155;p27"/>
          <p:cNvSpPr txBox="1">
            <a:spLocks noGrp="1"/>
          </p:cNvSpPr>
          <p:nvPr>
            <p:ph type="subTitle" idx="3"/>
          </p:nvPr>
        </p:nvSpPr>
        <p:spPr>
          <a:xfrm>
            <a:off x="6433505" y="2209179"/>
            <a:ext cx="3338400" cy="6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6" name="Google Shape;156;p27"/>
          <p:cNvSpPr txBox="1">
            <a:spLocks noGrp="1"/>
          </p:cNvSpPr>
          <p:nvPr>
            <p:ph type="subTitle" idx="4"/>
          </p:nvPr>
        </p:nvSpPr>
        <p:spPr>
          <a:xfrm>
            <a:off x="6433503" y="1659936"/>
            <a:ext cx="3338400" cy="5308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57" name="Google Shape;157;p27"/>
          <p:cNvSpPr txBox="1">
            <a:spLocks noGrp="1"/>
          </p:cNvSpPr>
          <p:nvPr>
            <p:ph type="subTitle" idx="5"/>
          </p:nvPr>
        </p:nvSpPr>
        <p:spPr>
          <a:xfrm>
            <a:off x="6433505" y="5380677"/>
            <a:ext cx="3338400" cy="6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8" name="Google Shape;158;p27"/>
          <p:cNvSpPr txBox="1">
            <a:spLocks noGrp="1"/>
          </p:cNvSpPr>
          <p:nvPr>
            <p:ph type="subTitle" idx="6"/>
          </p:nvPr>
        </p:nvSpPr>
        <p:spPr>
          <a:xfrm>
            <a:off x="6433539" y="4833785"/>
            <a:ext cx="3338400" cy="5308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59" name="Google Shape;159;p27"/>
          <p:cNvSpPr txBox="1">
            <a:spLocks noGrp="1"/>
          </p:cNvSpPr>
          <p:nvPr>
            <p:ph type="title"/>
          </p:nvPr>
        </p:nvSpPr>
        <p:spPr>
          <a:xfrm>
            <a:off x="951000" y="426720"/>
            <a:ext cx="10290000" cy="926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333">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0" name="Google Shape;160;p27"/>
          <p:cNvSpPr txBox="1">
            <a:spLocks noGrp="1"/>
          </p:cNvSpPr>
          <p:nvPr>
            <p:ph type="subTitle" idx="7"/>
          </p:nvPr>
        </p:nvSpPr>
        <p:spPr>
          <a:xfrm>
            <a:off x="1938733" y="2209516"/>
            <a:ext cx="3338400" cy="67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1" name="Google Shape;161;p27"/>
          <p:cNvSpPr txBox="1">
            <a:spLocks noGrp="1"/>
          </p:cNvSpPr>
          <p:nvPr>
            <p:ph type="subTitle" idx="8"/>
          </p:nvPr>
        </p:nvSpPr>
        <p:spPr>
          <a:xfrm>
            <a:off x="1938767" y="1659933"/>
            <a:ext cx="3338400" cy="530800"/>
          </a:xfrm>
          <a:prstGeom prst="rect">
            <a:avLst/>
          </a:prstGeom>
        </p:spPr>
        <p:txBody>
          <a:bodyPr spcFirstLastPara="1" wrap="square" lIns="91425" tIns="91425" rIns="91425" bIns="91425" anchor="t" anchorCtr="0">
            <a:noAutofit/>
          </a:bodyPr>
          <a:lstStyle>
            <a:lvl1pPr lvl="0">
              <a:spcBef>
                <a:spcPts val="0"/>
              </a:spcBef>
              <a:spcAft>
                <a:spcPts val="0"/>
              </a:spcAft>
              <a:buSzPts val="2100"/>
              <a:buFont typeface="Bebas Neue"/>
              <a:buNone/>
              <a:defRPr sz="3867">
                <a:solidFill>
                  <a:schemeClr val="dk2"/>
                </a:solidFill>
                <a:latin typeface="Caudex"/>
                <a:ea typeface="Caudex"/>
                <a:cs typeface="Caudex"/>
                <a:sym typeface="Caudex"/>
              </a:defRPr>
            </a:lvl1pPr>
            <a:lvl2pPr lvl="1">
              <a:spcBef>
                <a:spcPts val="0"/>
              </a:spcBef>
              <a:spcAft>
                <a:spcPts val="0"/>
              </a:spcAft>
              <a:buSzPts val="1400"/>
              <a:buFont typeface="Bebas Neue"/>
              <a:buNone/>
              <a:defRPr>
                <a:latin typeface="Bebas Neue"/>
                <a:ea typeface="Bebas Neue"/>
                <a:cs typeface="Bebas Neue"/>
                <a:sym typeface="Bebas Neue"/>
              </a:defRPr>
            </a:lvl2pPr>
            <a:lvl3pPr lvl="2">
              <a:spcBef>
                <a:spcPts val="0"/>
              </a:spcBef>
              <a:spcAft>
                <a:spcPts val="0"/>
              </a:spcAft>
              <a:buSzPts val="1400"/>
              <a:buFont typeface="Bebas Neue"/>
              <a:buNone/>
              <a:defRPr>
                <a:latin typeface="Bebas Neue"/>
                <a:ea typeface="Bebas Neue"/>
                <a:cs typeface="Bebas Neue"/>
                <a:sym typeface="Bebas Neue"/>
              </a:defRPr>
            </a:lvl3pPr>
            <a:lvl4pPr lvl="3">
              <a:spcBef>
                <a:spcPts val="0"/>
              </a:spcBef>
              <a:spcAft>
                <a:spcPts val="0"/>
              </a:spcAft>
              <a:buSzPts val="1400"/>
              <a:buFont typeface="Bebas Neue"/>
              <a:buNone/>
              <a:defRPr>
                <a:latin typeface="Bebas Neue"/>
                <a:ea typeface="Bebas Neue"/>
                <a:cs typeface="Bebas Neue"/>
                <a:sym typeface="Bebas Neue"/>
              </a:defRPr>
            </a:lvl4pPr>
            <a:lvl5pPr lvl="4">
              <a:spcBef>
                <a:spcPts val="0"/>
              </a:spcBef>
              <a:spcAft>
                <a:spcPts val="0"/>
              </a:spcAft>
              <a:buSzPts val="1400"/>
              <a:buFont typeface="Bebas Neue"/>
              <a:buNone/>
              <a:defRPr>
                <a:latin typeface="Bebas Neue"/>
                <a:ea typeface="Bebas Neue"/>
                <a:cs typeface="Bebas Neue"/>
                <a:sym typeface="Bebas Neue"/>
              </a:defRPr>
            </a:lvl5pPr>
            <a:lvl6pPr lvl="5">
              <a:spcBef>
                <a:spcPts val="0"/>
              </a:spcBef>
              <a:spcAft>
                <a:spcPts val="0"/>
              </a:spcAft>
              <a:buSzPts val="1400"/>
              <a:buFont typeface="Bebas Neue"/>
              <a:buNone/>
              <a:defRPr>
                <a:latin typeface="Bebas Neue"/>
                <a:ea typeface="Bebas Neue"/>
                <a:cs typeface="Bebas Neue"/>
                <a:sym typeface="Bebas Neue"/>
              </a:defRPr>
            </a:lvl6pPr>
            <a:lvl7pPr lvl="6">
              <a:spcBef>
                <a:spcPts val="0"/>
              </a:spcBef>
              <a:spcAft>
                <a:spcPts val="0"/>
              </a:spcAft>
              <a:buSzPts val="1400"/>
              <a:buFont typeface="Bebas Neue"/>
              <a:buNone/>
              <a:defRPr>
                <a:latin typeface="Bebas Neue"/>
                <a:ea typeface="Bebas Neue"/>
                <a:cs typeface="Bebas Neue"/>
                <a:sym typeface="Bebas Neue"/>
              </a:defRPr>
            </a:lvl7pPr>
            <a:lvl8pPr lvl="7">
              <a:spcBef>
                <a:spcPts val="0"/>
              </a:spcBef>
              <a:spcAft>
                <a:spcPts val="0"/>
              </a:spcAft>
              <a:buSzPts val="1400"/>
              <a:buFont typeface="Bebas Neue"/>
              <a:buNone/>
              <a:defRPr>
                <a:latin typeface="Bebas Neue"/>
                <a:ea typeface="Bebas Neue"/>
                <a:cs typeface="Bebas Neue"/>
                <a:sym typeface="Bebas Neue"/>
              </a:defRPr>
            </a:lvl8pPr>
            <a:lvl9pPr lvl="8">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62" name="Google Shape;162;p27"/>
          <p:cNvSpPr txBox="1">
            <a:spLocks noGrp="1"/>
          </p:cNvSpPr>
          <p:nvPr>
            <p:ph type="subTitle" idx="9"/>
          </p:nvPr>
        </p:nvSpPr>
        <p:spPr>
          <a:xfrm>
            <a:off x="1938733" y="3784372"/>
            <a:ext cx="3338400" cy="6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7"/>
          <p:cNvSpPr txBox="1">
            <a:spLocks noGrp="1"/>
          </p:cNvSpPr>
          <p:nvPr>
            <p:ph type="subTitle" idx="13"/>
          </p:nvPr>
        </p:nvSpPr>
        <p:spPr>
          <a:xfrm>
            <a:off x="1938767" y="3240468"/>
            <a:ext cx="3338400" cy="5308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64" name="Google Shape;164;p27"/>
          <p:cNvSpPr txBox="1">
            <a:spLocks noGrp="1"/>
          </p:cNvSpPr>
          <p:nvPr>
            <p:ph type="subTitle" idx="14"/>
          </p:nvPr>
        </p:nvSpPr>
        <p:spPr>
          <a:xfrm>
            <a:off x="6433505" y="3784361"/>
            <a:ext cx="3338400" cy="6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5" name="Google Shape;165;p27"/>
          <p:cNvSpPr txBox="1">
            <a:spLocks noGrp="1"/>
          </p:cNvSpPr>
          <p:nvPr>
            <p:ph type="subTitle" idx="15"/>
          </p:nvPr>
        </p:nvSpPr>
        <p:spPr>
          <a:xfrm>
            <a:off x="6433539" y="3240472"/>
            <a:ext cx="3338400" cy="5308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Bebas Neue"/>
              <a:buNone/>
              <a:defRPr sz="3867">
                <a:solidFill>
                  <a:schemeClr val="dk2"/>
                </a:solidFill>
                <a:latin typeface="Caudex"/>
                <a:ea typeface="Caudex"/>
                <a:cs typeface="Caudex"/>
                <a:sym typeface="Caudex"/>
              </a:defRPr>
            </a:lvl1pPr>
            <a:lvl2pPr lvl="1" rtl="0">
              <a:spcBef>
                <a:spcPts val="0"/>
              </a:spcBef>
              <a:spcAft>
                <a:spcPts val="0"/>
              </a:spcAft>
              <a:buSzPts val="1400"/>
              <a:buFont typeface="Bebas Neue"/>
              <a:buNone/>
              <a:defRPr>
                <a:latin typeface="Bebas Neue"/>
                <a:ea typeface="Bebas Neue"/>
                <a:cs typeface="Bebas Neue"/>
                <a:sym typeface="Bebas Neue"/>
              </a:defRPr>
            </a:lvl2pPr>
            <a:lvl3pPr lvl="2" rtl="0">
              <a:spcBef>
                <a:spcPts val="0"/>
              </a:spcBef>
              <a:spcAft>
                <a:spcPts val="0"/>
              </a:spcAft>
              <a:buSzPts val="1400"/>
              <a:buFont typeface="Bebas Neue"/>
              <a:buNone/>
              <a:defRPr>
                <a:latin typeface="Bebas Neue"/>
                <a:ea typeface="Bebas Neue"/>
                <a:cs typeface="Bebas Neue"/>
                <a:sym typeface="Bebas Neue"/>
              </a:defRPr>
            </a:lvl3pPr>
            <a:lvl4pPr lvl="3" rtl="0">
              <a:spcBef>
                <a:spcPts val="0"/>
              </a:spcBef>
              <a:spcAft>
                <a:spcPts val="0"/>
              </a:spcAft>
              <a:buSzPts val="1400"/>
              <a:buFont typeface="Bebas Neue"/>
              <a:buNone/>
              <a:defRPr>
                <a:latin typeface="Bebas Neue"/>
                <a:ea typeface="Bebas Neue"/>
                <a:cs typeface="Bebas Neue"/>
                <a:sym typeface="Bebas Neue"/>
              </a:defRPr>
            </a:lvl4pPr>
            <a:lvl5pPr lvl="4" rtl="0">
              <a:spcBef>
                <a:spcPts val="0"/>
              </a:spcBef>
              <a:spcAft>
                <a:spcPts val="0"/>
              </a:spcAft>
              <a:buSzPts val="1400"/>
              <a:buFont typeface="Bebas Neue"/>
              <a:buNone/>
              <a:defRPr>
                <a:latin typeface="Bebas Neue"/>
                <a:ea typeface="Bebas Neue"/>
                <a:cs typeface="Bebas Neue"/>
                <a:sym typeface="Bebas Neue"/>
              </a:defRPr>
            </a:lvl5pPr>
            <a:lvl6pPr lvl="5" rtl="0">
              <a:spcBef>
                <a:spcPts val="0"/>
              </a:spcBef>
              <a:spcAft>
                <a:spcPts val="0"/>
              </a:spcAft>
              <a:buSzPts val="1400"/>
              <a:buFont typeface="Bebas Neue"/>
              <a:buNone/>
              <a:defRPr>
                <a:latin typeface="Bebas Neue"/>
                <a:ea typeface="Bebas Neue"/>
                <a:cs typeface="Bebas Neue"/>
                <a:sym typeface="Bebas Neue"/>
              </a:defRPr>
            </a:lvl6pPr>
            <a:lvl7pPr lvl="6" rtl="0">
              <a:spcBef>
                <a:spcPts val="0"/>
              </a:spcBef>
              <a:spcAft>
                <a:spcPts val="0"/>
              </a:spcAft>
              <a:buSzPts val="1400"/>
              <a:buFont typeface="Bebas Neue"/>
              <a:buNone/>
              <a:defRPr>
                <a:latin typeface="Bebas Neue"/>
                <a:ea typeface="Bebas Neue"/>
                <a:cs typeface="Bebas Neue"/>
                <a:sym typeface="Bebas Neue"/>
              </a:defRPr>
            </a:lvl7pPr>
            <a:lvl8pPr lvl="7" rtl="0">
              <a:spcBef>
                <a:spcPts val="0"/>
              </a:spcBef>
              <a:spcAft>
                <a:spcPts val="0"/>
              </a:spcAft>
              <a:buSzPts val="1400"/>
              <a:buFont typeface="Bebas Neue"/>
              <a:buNone/>
              <a:defRPr>
                <a:latin typeface="Bebas Neue"/>
                <a:ea typeface="Bebas Neue"/>
                <a:cs typeface="Bebas Neue"/>
                <a:sym typeface="Bebas Neue"/>
              </a:defRPr>
            </a:lvl8pPr>
            <a:lvl9pPr lvl="8" rtl="0">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66" name="Google Shape;166;p2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578908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67"/>
        <p:cNvGrpSpPr/>
        <p:nvPr/>
      </p:nvGrpSpPr>
      <p:grpSpPr>
        <a:xfrm>
          <a:off x="0" y="0"/>
          <a:ext cx="0" cy="0"/>
          <a:chOff x="0" y="0"/>
          <a:chExt cx="0" cy="0"/>
        </a:xfrm>
      </p:grpSpPr>
      <p:sp>
        <p:nvSpPr>
          <p:cNvPr id="168" name="Google Shape;168;p28"/>
          <p:cNvSpPr txBox="1">
            <a:spLocks noGrp="1"/>
          </p:cNvSpPr>
          <p:nvPr>
            <p:ph type="subTitle" idx="1"/>
          </p:nvPr>
        </p:nvSpPr>
        <p:spPr>
          <a:xfrm>
            <a:off x="950957" y="1812319"/>
            <a:ext cx="6974000" cy="5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p28"/>
          <p:cNvSpPr txBox="1">
            <a:spLocks noGrp="1"/>
          </p:cNvSpPr>
          <p:nvPr>
            <p:ph type="title" hasCustomPrompt="1"/>
          </p:nvPr>
        </p:nvSpPr>
        <p:spPr>
          <a:xfrm>
            <a:off x="950957" y="849817"/>
            <a:ext cx="6973200" cy="10060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7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70" name="Google Shape;170;p28"/>
          <p:cNvSpPr txBox="1">
            <a:spLocks noGrp="1"/>
          </p:cNvSpPr>
          <p:nvPr>
            <p:ph type="subTitle" idx="2"/>
          </p:nvPr>
        </p:nvSpPr>
        <p:spPr>
          <a:xfrm>
            <a:off x="950957" y="3610641"/>
            <a:ext cx="6973200" cy="5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28"/>
          <p:cNvSpPr txBox="1">
            <a:spLocks noGrp="1"/>
          </p:cNvSpPr>
          <p:nvPr>
            <p:ph type="title" idx="3" hasCustomPrompt="1"/>
          </p:nvPr>
        </p:nvSpPr>
        <p:spPr>
          <a:xfrm>
            <a:off x="950957" y="2648416"/>
            <a:ext cx="6959600" cy="10060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7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72" name="Google Shape;172;p28"/>
          <p:cNvSpPr txBox="1">
            <a:spLocks noGrp="1"/>
          </p:cNvSpPr>
          <p:nvPr>
            <p:ph type="subTitle" idx="4"/>
          </p:nvPr>
        </p:nvSpPr>
        <p:spPr>
          <a:xfrm>
            <a:off x="950957" y="5447273"/>
            <a:ext cx="6973200" cy="5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p28"/>
          <p:cNvSpPr txBox="1">
            <a:spLocks noGrp="1"/>
          </p:cNvSpPr>
          <p:nvPr>
            <p:ph type="title" idx="5" hasCustomPrompt="1"/>
          </p:nvPr>
        </p:nvSpPr>
        <p:spPr>
          <a:xfrm>
            <a:off x="950957" y="4477347"/>
            <a:ext cx="6959600" cy="10060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7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t>xx%</a:t>
            </a:r>
          </a:p>
        </p:txBody>
      </p:sp>
      <p:sp>
        <p:nvSpPr>
          <p:cNvPr id="174" name="Google Shape;174;p28"/>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745654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dk1"/>
        </a:solidFill>
        <a:effectLst/>
      </p:bgPr>
    </p:bg>
    <p:spTree>
      <p:nvGrpSpPr>
        <p:cNvPr id="1" name="Shape 175"/>
        <p:cNvGrpSpPr/>
        <p:nvPr/>
      </p:nvGrpSpPr>
      <p:grpSpPr>
        <a:xfrm>
          <a:off x="0" y="0"/>
          <a:ext cx="0" cy="0"/>
          <a:chOff x="0" y="0"/>
          <a:chExt cx="0" cy="0"/>
        </a:xfrm>
      </p:grpSpPr>
      <p:sp>
        <p:nvSpPr>
          <p:cNvPr id="176" name="Google Shape;176;p29"/>
          <p:cNvSpPr txBox="1">
            <a:spLocks noGrp="1"/>
          </p:cNvSpPr>
          <p:nvPr>
            <p:ph type="subTitle" idx="1"/>
          </p:nvPr>
        </p:nvSpPr>
        <p:spPr>
          <a:xfrm>
            <a:off x="6897467" y="2409333"/>
            <a:ext cx="4335200" cy="146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29"/>
          <p:cNvSpPr txBox="1">
            <a:spLocks noGrp="1"/>
          </p:cNvSpPr>
          <p:nvPr>
            <p:ph type="title"/>
          </p:nvPr>
        </p:nvSpPr>
        <p:spPr>
          <a:xfrm>
            <a:off x="4613033" y="385544"/>
            <a:ext cx="6628000" cy="160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10800">
                <a:solidFill>
                  <a:schemeClr val="dk2"/>
                </a:solidFill>
              </a:defRPr>
            </a:lvl1pPr>
            <a:lvl2pPr lvl="1" rtl="0">
              <a:spcBef>
                <a:spcPts val="0"/>
              </a:spcBef>
              <a:spcAft>
                <a:spcPts val="0"/>
              </a:spcAft>
              <a:buSzPts val="1700"/>
              <a:buNone/>
              <a:defRPr sz="2267"/>
            </a:lvl2pPr>
            <a:lvl3pPr lvl="2" rtl="0">
              <a:spcBef>
                <a:spcPts val="0"/>
              </a:spcBef>
              <a:spcAft>
                <a:spcPts val="0"/>
              </a:spcAft>
              <a:buSzPts val="1700"/>
              <a:buNone/>
              <a:defRPr sz="2267"/>
            </a:lvl3pPr>
            <a:lvl4pPr lvl="3" rtl="0">
              <a:spcBef>
                <a:spcPts val="0"/>
              </a:spcBef>
              <a:spcAft>
                <a:spcPts val="0"/>
              </a:spcAft>
              <a:buSzPts val="1700"/>
              <a:buNone/>
              <a:defRPr sz="2267"/>
            </a:lvl4pPr>
            <a:lvl5pPr lvl="4" rtl="0">
              <a:spcBef>
                <a:spcPts val="0"/>
              </a:spcBef>
              <a:spcAft>
                <a:spcPts val="0"/>
              </a:spcAft>
              <a:buSzPts val="1700"/>
              <a:buNone/>
              <a:defRPr sz="2267"/>
            </a:lvl5pPr>
            <a:lvl6pPr lvl="5" rtl="0">
              <a:spcBef>
                <a:spcPts val="0"/>
              </a:spcBef>
              <a:spcAft>
                <a:spcPts val="0"/>
              </a:spcAft>
              <a:buSzPts val="1700"/>
              <a:buNone/>
              <a:defRPr sz="2267"/>
            </a:lvl6pPr>
            <a:lvl7pPr lvl="6" rtl="0">
              <a:spcBef>
                <a:spcPts val="0"/>
              </a:spcBef>
              <a:spcAft>
                <a:spcPts val="0"/>
              </a:spcAft>
              <a:buSzPts val="1700"/>
              <a:buNone/>
              <a:defRPr sz="2267"/>
            </a:lvl7pPr>
            <a:lvl8pPr lvl="7" rtl="0">
              <a:spcBef>
                <a:spcPts val="0"/>
              </a:spcBef>
              <a:spcAft>
                <a:spcPts val="0"/>
              </a:spcAft>
              <a:buSzPts val="1700"/>
              <a:buNone/>
              <a:defRPr sz="2267"/>
            </a:lvl8pPr>
            <a:lvl9pPr lvl="8" rtl="0">
              <a:spcBef>
                <a:spcPts val="0"/>
              </a:spcBef>
              <a:spcAft>
                <a:spcPts val="0"/>
              </a:spcAft>
              <a:buSzPts val="1700"/>
              <a:buNone/>
              <a:defRPr sz="2267"/>
            </a:lvl9pPr>
          </a:lstStyle>
          <a:p>
            <a:endParaRPr/>
          </a:p>
        </p:txBody>
      </p:sp>
      <p:sp>
        <p:nvSpPr>
          <p:cNvPr id="178" name="Google Shape;178;p29"/>
          <p:cNvSpPr txBox="1"/>
          <p:nvPr/>
        </p:nvSpPr>
        <p:spPr>
          <a:xfrm>
            <a:off x="4621233" y="4858239"/>
            <a:ext cx="6611600" cy="763600"/>
          </a:xfrm>
          <a:prstGeom prst="rect">
            <a:avLst/>
          </a:prstGeom>
          <a:noFill/>
          <a:ln>
            <a:noFill/>
          </a:ln>
        </p:spPr>
        <p:txBody>
          <a:bodyPr spcFirstLastPara="1" wrap="square" lIns="121900" tIns="121900" rIns="121900" bIns="121900" anchor="t" anchorCtr="0">
            <a:noAutofit/>
          </a:bodyPr>
          <a:lstStyle/>
          <a:p>
            <a:pPr marL="0" lvl="0" indent="0" algn="r" rtl="0">
              <a:spcBef>
                <a:spcPts val="400"/>
              </a:spcBef>
              <a:spcAft>
                <a:spcPts val="0"/>
              </a:spcAft>
              <a:buNone/>
            </a:pPr>
            <a:r>
              <a:rPr lang="en" sz="1600">
                <a:solidFill>
                  <a:schemeClr val="lt2"/>
                </a:solidFill>
                <a:latin typeface="Nanum Gothic"/>
                <a:ea typeface="Nanum Gothic"/>
                <a:cs typeface="Nanum Gothic"/>
                <a:sym typeface="Nanum Gothic"/>
              </a:rPr>
              <a:t>CREDITS: This presentation template was created by </a:t>
            </a:r>
            <a:r>
              <a:rPr lang="en" sz="1600" b="1">
                <a:solidFill>
                  <a:schemeClr val="lt2"/>
                </a:solidFill>
                <a:uFill>
                  <a:noFill/>
                </a:uFill>
                <a:latin typeface="Nanum Gothic"/>
                <a:ea typeface="Nanum Gothic"/>
                <a:cs typeface="Nanum Gothic"/>
                <a:sym typeface="Nanum Gothic"/>
                <a:hlinkClick r:id="rId2">
                  <a:extLst>
                    <a:ext uri="{A12FA001-AC4F-418D-AE19-62706E023703}">
                      <ahyp:hlinkClr xmlns:ahyp="http://schemas.microsoft.com/office/drawing/2018/hyperlinkcolor" val="tx"/>
                    </a:ext>
                  </a:extLst>
                </a:hlinkClick>
              </a:rPr>
              <a:t>Slidesgo</a:t>
            </a:r>
            <a:r>
              <a:rPr lang="en" sz="1600">
                <a:solidFill>
                  <a:schemeClr val="lt2"/>
                </a:solidFill>
                <a:latin typeface="Nanum Gothic"/>
                <a:ea typeface="Nanum Gothic"/>
                <a:cs typeface="Nanum Gothic"/>
                <a:sym typeface="Nanum Gothic"/>
              </a:rPr>
              <a:t>, including icons by </a:t>
            </a:r>
            <a:r>
              <a:rPr lang="en" sz="1600" b="1">
                <a:solidFill>
                  <a:schemeClr val="lt2"/>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Flaticon</a:t>
            </a:r>
            <a:r>
              <a:rPr lang="en" sz="1600">
                <a:solidFill>
                  <a:schemeClr val="lt2"/>
                </a:solidFill>
                <a:latin typeface="Nanum Gothic"/>
                <a:ea typeface="Nanum Gothic"/>
                <a:cs typeface="Nanum Gothic"/>
                <a:sym typeface="Nanum Gothic"/>
              </a:rPr>
              <a:t>, infographics &amp; images by </a:t>
            </a:r>
            <a:r>
              <a:rPr lang="en" sz="1600" b="1">
                <a:solidFill>
                  <a:schemeClr val="lt2"/>
                </a:solidFill>
                <a:uFill>
                  <a:noFill/>
                </a:uFill>
                <a:latin typeface="Nanum Gothic"/>
                <a:ea typeface="Nanum Gothic"/>
                <a:cs typeface="Nanum Gothic"/>
                <a:sym typeface="Nanum Gothic"/>
                <a:hlinkClick r:id="rId4">
                  <a:extLst>
                    <a:ext uri="{A12FA001-AC4F-418D-AE19-62706E023703}">
                      <ahyp:hlinkClr xmlns:ahyp="http://schemas.microsoft.com/office/drawing/2018/hyperlinkcolor" val="tx"/>
                    </a:ext>
                  </a:extLst>
                </a:hlinkClick>
              </a:rPr>
              <a:t>Freepik</a:t>
            </a:r>
            <a:r>
              <a:rPr lang="en" sz="1600">
                <a:solidFill>
                  <a:schemeClr val="lt2"/>
                </a:solidFill>
                <a:latin typeface="Nanum Gothic"/>
                <a:ea typeface="Nanum Gothic"/>
                <a:cs typeface="Nanum Gothic"/>
                <a:sym typeface="Nanum Gothic"/>
              </a:rPr>
              <a:t> </a:t>
            </a:r>
            <a:endParaRPr sz="1600">
              <a:solidFill>
                <a:schemeClr val="lt2"/>
              </a:solidFill>
              <a:latin typeface="Nanum Gothic"/>
              <a:ea typeface="Nanum Gothic"/>
              <a:cs typeface="Nanum Gothic"/>
              <a:sym typeface="Nanum Gothic"/>
            </a:endParaRPr>
          </a:p>
        </p:txBody>
      </p:sp>
      <p:cxnSp>
        <p:nvCxnSpPr>
          <p:cNvPr id="179" name="Google Shape;179;p29"/>
          <p:cNvCxnSpPr/>
          <p:nvPr/>
        </p:nvCxnSpPr>
        <p:spPr>
          <a:xfrm>
            <a:off x="1072600" y="6144767"/>
            <a:ext cx="10046800" cy="0"/>
          </a:xfrm>
          <a:prstGeom prst="straightConnector1">
            <a:avLst/>
          </a:prstGeom>
          <a:noFill/>
          <a:ln w="9525" cap="flat" cmpd="sng">
            <a:solidFill>
              <a:schemeClr val="lt2"/>
            </a:solidFill>
            <a:prstDash val="solid"/>
            <a:round/>
            <a:headEnd type="none" w="med" len="med"/>
            <a:tailEnd type="none" w="med" len="med"/>
          </a:ln>
        </p:spPr>
      </p:cxnSp>
      <p:sp>
        <p:nvSpPr>
          <p:cNvPr id="180" name="Google Shape;180;p29"/>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083244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1"/>
        <p:cNvGrpSpPr/>
        <p:nvPr/>
      </p:nvGrpSpPr>
      <p:grpSpPr>
        <a:xfrm>
          <a:off x="0" y="0"/>
          <a:ext cx="0" cy="0"/>
          <a:chOff x="0" y="0"/>
          <a:chExt cx="0" cy="0"/>
        </a:xfrm>
      </p:grpSpPr>
      <p:grpSp>
        <p:nvGrpSpPr>
          <p:cNvPr id="182" name="Google Shape;182;p30"/>
          <p:cNvGrpSpPr/>
          <p:nvPr/>
        </p:nvGrpSpPr>
        <p:grpSpPr>
          <a:xfrm>
            <a:off x="525405" y="312225"/>
            <a:ext cx="1473415" cy="5773663"/>
            <a:chOff x="394053" y="218768"/>
            <a:chExt cx="1105061" cy="4330247"/>
          </a:xfrm>
        </p:grpSpPr>
        <p:grpSp>
          <p:nvGrpSpPr>
            <p:cNvPr id="183" name="Google Shape;183;p30"/>
            <p:cNvGrpSpPr/>
            <p:nvPr/>
          </p:nvGrpSpPr>
          <p:grpSpPr>
            <a:xfrm>
              <a:off x="394053" y="218768"/>
              <a:ext cx="1105061" cy="2859847"/>
              <a:chOff x="3024688" y="1412163"/>
              <a:chExt cx="291350" cy="754000"/>
            </a:xfrm>
          </p:grpSpPr>
          <p:sp>
            <p:nvSpPr>
              <p:cNvPr id="184" name="Google Shape;184;p30"/>
              <p:cNvSpPr/>
              <p:nvPr/>
            </p:nvSpPr>
            <p:spPr>
              <a:xfrm>
                <a:off x="3024688" y="1412163"/>
                <a:ext cx="157400" cy="487625"/>
              </a:xfrm>
              <a:custGeom>
                <a:avLst/>
                <a:gdLst/>
                <a:ahLst/>
                <a:cxnLst/>
                <a:rect l="l" t="t" r="r" b="b"/>
                <a:pathLst>
                  <a:path w="6296" h="19505" extrusionOk="0">
                    <a:moveTo>
                      <a:pt x="1536" y="1"/>
                    </a:moveTo>
                    <a:cubicBezTo>
                      <a:pt x="1485" y="1"/>
                      <a:pt x="1434" y="9"/>
                      <a:pt x="1380" y="26"/>
                    </a:cubicBezTo>
                    <a:cubicBezTo>
                      <a:pt x="1208" y="100"/>
                      <a:pt x="1072" y="223"/>
                      <a:pt x="974" y="383"/>
                    </a:cubicBezTo>
                    <a:cubicBezTo>
                      <a:pt x="407" y="1159"/>
                      <a:pt x="1" y="2108"/>
                      <a:pt x="149" y="3056"/>
                    </a:cubicBezTo>
                    <a:cubicBezTo>
                      <a:pt x="247" y="3759"/>
                      <a:pt x="617" y="4375"/>
                      <a:pt x="789" y="5064"/>
                    </a:cubicBezTo>
                    <a:cubicBezTo>
                      <a:pt x="986" y="5890"/>
                      <a:pt x="863" y="6801"/>
                      <a:pt x="1245" y="7565"/>
                    </a:cubicBezTo>
                    <a:cubicBezTo>
                      <a:pt x="1972" y="9019"/>
                      <a:pt x="4090" y="9228"/>
                      <a:pt x="4990" y="10571"/>
                    </a:cubicBezTo>
                    <a:cubicBezTo>
                      <a:pt x="5396" y="11174"/>
                      <a:pt x="5495" y="11926"/>
                      <a:pt x="5470" y="12640"/>
                    </a:cubicBezTo>
                    <a:cubicBezTo>
                      <a:pt x="5458" y="13108"/>
                      <a:pt x="5446" y="19169"/>
                      <a:pt x="5815" y="19428"/>
                    </a:cubicBezTo>
                    <a:cubicBezTo>
                      <a:pt x="5866" y="19479"/>
                      <a:pt x="5935" y="19505"/>
                      <a:pt x="6006" y="19505"/>
                    </a:cubicBezTo>
                    <a:cubicBezTo>
                      <a:pt x="6020" y="19505"/>
                      <a:pt x="6035" y="19504"/>
                      <a:pt x="6049" y="19502"/>
                    </a:cubicBezTo>
                    <a:cubicBezTo>
                      <a:pt x="6259" y="19465"/>
                      <a:pt x="6295" y="19169"/>
                      <a:pt x="6271" y="18960"/>
                    </a:cubicBezTo>
                    <a:cubicBezTo>
                      <a:pt x="6197" y="18430"/>
                      <a:pt x="6135" y="12369"/>
                      <a:pt x="6037" y="11827"/>
                    </a:cubicBezTo>
                    <a:cubicBezTo>
                      <a:pt x="5988" y="11568"/>
                      <a:pt x="5938" y="11310"/>
                      <a:pt x="5889" y="11051"/>
                    </a:cubicBezTo>
                    <a:cubicBezTo>
                      <a:pt x="5717" y="10374"/>
                      <a:pt x="5396" y="9770"/>
                      <a:pt x="5248" y="9080"/>
                    </a:cubicBezTo>
                    <a:cubicBezTo>
                      <a:pt x="4940" y="7627"/>
                      <a:pt x="5039" y="6124"/>
                      <a:pt x="4916" y="4658"/>
                    </a:cubicBezTo>
                    <a:cubicBezTo>
                      <a:pt x="4854" y="3894"/>
                      <a:pt x="4657" y="3020"/>
                      <a:pt x="3967" y="2687"/>
                    </a:cubicBezTo>
                    <a:cubicBezTo>
                      <a:pt x="3548" y="2490"/>
                      <a:pt x="3006" y="2539"/>
                      <a:pt x="2662" y="2207"/>
                    </a:cubicBezTo>
                    <a:cubicBezTo>
                      <a:pt x="2329" y="1886"/>
                      <a:pt x="2354" y="1344"/>
                      <a:pt x="2280" y="876"/>
                    </a:cubicBezTo>
                    <a:cubicBezTo>
                      <a:pt x="2214" y="463"/>
                      <a:pt x="191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30"/>
              <p:cNvSpPr/>
              <p:nvPr/>
            </p:nvSpPr>
            <p:spPr>
              <a:xfrm>
                <a:off x="3158663" y="1561238"/>
                <a:ext cx="157375" cy="604925"/>
              </a:xfrm>
              <a:custGeom>
                <a:avLst/>
                <a:gdLst/>
                <a:ahLst/>
                <a:cxnLst/>
                <a:rect l="l" t="t" r="r" b="b"/>
                <a:pathLst>
                  <a:path w="6295" h="24197" extrusionOk="0">
                    <a:moveTo>
                      <a:pt x="4762" y="0"/>
                    </a:moveTo>
                    <a:cubicBezTo>
                      <a:pt x="4379" y="0"/>
                      <a:pt x="4082" y="472"/>
                      <a:pt x="4016" y="875"/>
                    </a:cubicBezTo>
                    <a:cubicBezTo>
                      <a:pt x="3942" y="1343"/>
                      <a:pt x="3967" y="1885"/>
                      <a:pt x="3634" y="2218"/>
                    </a:cubicBezTo>
                    <a:cubicBezTo>
                      <a:pt x="3289" y="2538"/>
                      <a:pt x="2760" y="2489"/>
                      <a:pt x="2328" y="2698"/>
                    </a:cubicBezTo>
                    <a:cubicBezTo>
                      <a:pt x="1639" y="3019"/>
                      <a:pt x="1442" y="3893"/>
                      <a:pt x="1380" y="4657"/>
                    </a:cubicBezTo>
                    <a:cubicBezTo>
                      <a:pt x="1257" y="6135"/>
                      <a:pt x="1355" y="7638"/>
                      <a:pt x="1047" y="9092"/>
                    </a:cubicBezTo>
                    <a:cubicBezTo>
                      <a:pt x="912" y="9769"/>
                      <a:pt x="579" y="10385"/>
                      <a:pt x="419" y="11050"/>
                    </a:cubicBezTo>
                    <a:cubicBezTo>
                      <a:pt x="358" y="11309"/>
                      <a:pt x="308" y="11568"/>
                      <a:pt x="259" y="11839"/>
                    </a:cubicBezTo>
                    <a:cubicBezTo>
                      <a:pt x="173" y="12368"/>
                      <a:pt x="111" y="23122"/>
                      <a:pt x="25" y="23640"/>
                    </a:cubicBezTo>
                    <a:cubicBezTo>
                      <a:pt x="0" y="23861"/>
                      <a:pt x="37" y="24157"/>
                      <a:pt x="247" y="24194"/>
                    </a:cubicBezTo>
                    <a:cubicBezTo>
                      <a:pt x="261" y="24196"/>
                      <a:pt x="275" y="24197"/>
                      <a:pt x="290" y="24197"/>
                    </a:cubicBezTo>
                    <a:cubicBezTo>
                      <a:pt x="361" y="24197"/>
                      <a:pt x="429" y="24171"/>
                      <a:pt x="481" y="24120"/>
                    </a:cubicBezTo>
                    <a:cubicBezTo>
                      <a:pt x="850" y="23861"/>
                      <a:pt x="838" y="13107"/>
                      <a:pt x="826" y="12652"/>
                    </a:cubicBezTo>
                    <a:cubicBezTo>
                      <a:pt x="801" y="11925"/>
                      <a:pt x="900" y="11173"/>
                      <a:pt x="1306" y="10582"/>
                    </a:cubicBezTo>
                    <a:cubicBezTo>
                      <a:pt x="2205" y="9227"/>
                      <a:pt x="4324" y="9018"/>
                      <a:pt x="5051" y="7564"/>
                    </a:cubicBezTo>
                    <a:cubicBezTo>
                      <a:pt x="5433" y="6800"/>
                      <a:pt x="5310" y="5889"/>
                      <a:pt x="5507" y="5063"/>
                    </a:cubicBezTo>
                    <a:cubicBezTo>
                      <a:pt x="5679" y="4386"/>
                      <a:pt x="6049" y="3758"/>
                      <a:pt x="6147" y="3056"/>
                    </a:cubicBezTo>
                    <a:cubicBezTo>
                      <a:pt x="6295" y="2119"/>
                      <a:pt x="5888" y="1159"/>
                      <a:pt x="5322" y="395"/>
                    </a:cubicBezTo>
                    <a:cubicBezTo>
                      <a:pt x="5223" y="222"/>
                      <a:pt x="5088" y="99"/>
                      <a:pt x="4915" y="25"/>
                    </a:cubicBezTo>
                    <a:cubicBezTo>
                      <a:pt x="4863" y="8"/>
                      <a:pt x="4812" y="0"/>
                      <a:pt x="4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6" name="Google Shape;186;p30"/>
            <p:cNvGrpSpPr/>
            <p:nvPr/>
          </p:nvGrpSpPr>
          <p:grpSpPr>
            <a:xfrm rot="10800000">
              <a:off x="394053" y="1689168"/>
              <a:ext cx="1105061" cy="2859847"/>
              <a:chOff x="3024688" y="1412163"/>
              <a:chExt cx="291350" cy="754000"/>
            </a:xfrm>
          </p:grpSpPr>
          <p:sp>
            <p:nvSpPr>
              <p:cNvPr id="187" name="Google Shape;187;p30"/>
              <p:cNvSpPr/>
              <p:nvPr/>
            </p:nvSpPr>
            <p:spPr>
              <a:xfrm>
                <a:off x="3024688" y="1412163"/>
                <a:ext cx="157400" cy="487625"/>
              </a:xfrm>
              <a:custGeom>
                <a:avLst/>
                <a:gdLst/>
                <a:ahLst/>
                <a:cxnLst/>
                <a:rect l="l" t="t" r="r" b="b"/>
                <a:pathLst>
                  <a:path w="6296" h="19505" extrusionOk="0">
                    <a:moveTo>
                      <a:pt x="1536" y="1"/>
                    </a:moveTo>
                    <a:cubicBezTo>
                      <a:pt x="1485" y="1"/>
                      <a:pt x="1434" y="9"/>
                      <a:pt x="1380" y="26"/>
                    </a:cubicBezTo>
                    <a:cubicBezTo>
                      <a:pt x="1208" y="100"/>
                      <a:pt x="1072" y="223"/>
                      <a:pt x="974" y="383"/>
                    </a:cubicBezTo>
                    <a:cubicBezTo>
                      <a:pt x="407" y="1159"/>
                      <a:pt x="1" y="2108"/>
                      <a:pt x="149" y="3056"/>
                    </a:cubicBezTo>
                    <a:cubicBezTo>
                      <a:pt x="247" y="3759"/>
                      <a:pt x="617" y="4375"/>
                      <a:pt x="789" y="5064"/>
                    </a:cubicBezTo>
                    <a:cubicBezTo>
                      <a:pt x="986" y="5890"/>
                      <a:pt x="863" y="6801"/>
                      <a:pt x="1245" y="7565"/>
                    </a:cubicBezTo>
                    <a:cubicBezTo>
                      <a:pt x="1972" y="9019"/>
                      <a:pt x="4090" y="9228"/>
                      <a:pt x="4990" y="10571"/>
                    </a:cubicBezTo>
                    <a:cubicBezTo>
                      <a:pt x="5396" y="11174"/>
                      <a:pt x="5495" y="11926"/>
                      <a:pt x="5470" y="12640"/>
                    </a:cubicBezTo>
                    <a:cubicBezTo>
                      <a:pt x="5458" y="13108"/>
                      <a:pt x="5446" y="19169"/>
                      <a:pt x="5815" y="19428"/>
                    </a:cubicBezTo>
                    <a:cubicBezTo>
                      <a:pt x="5866" y="19479"/>
                      <a:pt x="5935" y="19505"/>
                      <a:pt x="6006" y="19505"/>
                    </a:cubicBezTo>
                    <a:cubicBezTo>
                      <a:pt x="6020" y="19505"/>
                      <a:pt x="6035" y="19504"/>
                      <a:pt x="6049" y="19502"/>
                    </a:cubicBezTo>
                    <a:cubicBezTo>
                      <a:pt x="6259" y="19465"/>
                      <a:pt x="6295" y="19169"/>
                      <a:pt x="6271" y="18960"/>
                    </a:cubicBezTo>
                    <a:cubicBezTo>
                      <a:pt x="6197" y="18430"/>
                      <a:pt x="6135" y="12369"/>
                      <a:pt x="6037" y="11827"/>
                    </a:cubicBezTo>
                    <a:cubicBezTo>
                      <a:pt x="5988" y="11568"/>
                      <a:pt x="5938" y="11310"/>
                      <a:pt x="5889" y="11051"/>
                    </a:cubicBezTo>
                    <a:cubicBezTo>
                      <a:pt x="5717" y="10374"/>
                      <a:pt x="5396" y="9770"/>
                      <a:pt x="5248" y="9080"/>
                    </a:cubicBezTo>
                    <a:cubicBezTo>
                      <a:pt x="4940" y="7627"/>
                      <a:pt x="5039" y="6124"/>
                      <a:pt x="4916" y="4658"/>
                    </a:cubicBezTo>
                    <a:cubicBezTo>
                      <a:pt x="4854" y="3894"/>
                      <a:pt x="4657" y="3020"/>
                      <a:pt x="3967" y="2687"/>
                    </a:cubicBezTo>
                    <a:cubicBezTo>
                      <a:pt x="3548" y="2490"/>
                      <a:pt x="3006" y="2539"/>
                      <a:pt x="2662" y="2207"/>
                    </a:cubicBezTo>
                    <a:cubicBezTo>
                      <a:pt x="2329" y="1886"/>
                      <a:pt x="2354" y="1344"/>
                      <a:pt x="2280" y="876"/>
                    </a:cubicBezTo>
                    <a:cubicBezTo>
                      <a:pt x="2214" y="463"/>
                      <a:pt x="191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30"/>
              <p:cNvSpPr/>
              <p:nvPr/>
            </p:nvSpPr>
            <p:spPr>
              <a:xfrm>
                <a:off x="3158663" y="1561238"/>
                <a:ext cx="157375" cy="604925"/>
              </a:xfrm>
              <a:custGeom>
                <a:avLst/>
                <a:gdLst/>
                <a:ahLst/>
                <a:cxnLst/>
                <a:rect l="l" t="t" r="r" b="b"/>
                <a:pathLst>
                  <a:path w="6295" h="24197" extrusionOk="0">
                    <a:moveTo>
                      <a:pt x="4762" y="0"/>
                    </a:moveTo>
                    <a:cubicBezTo>
                      <a:pt x="4379" y="0"/>
                      <a:pt x="4082" y="472"/>
                      <a:pt x="4016" y="875"/>
                    </a:cubicBezTo>
                    <a:cubicBezTo>
                      <a:pt x="3942" y="1343"/>
                      <a:pt x="3967" y="1885"/>
                      <a:pt x="3634" y="2218"/>
                    </a:cubicBezTo>
                    <a:cubicBezTo>
                      <a:pt x="3289" y="2538"/>
                      <a:pt x="2760" y="2489"/>
                      <a:pt x="2328" y="2698"/>
                    </a:cubicBezTo>
                    <a:cubicBezTo>
                      <a:pt x="1639" y="3019"/>
                      <a:pt x="1442" y="3893"/>
                      <a:pt x="1380" y="4657"/>
                    </a:cubicBezTo>
                    <a:cubicBezTo>
                      <a:pt x="1257" y="6135"/>
                      <a:pt x="1355" y="7638"/>
                      <a:pt x="1047" y="9092"/>
                    </a:cubicBezTo>
                    <a:cubicBezTo>
                      <a:pt x="912" y="9769"/>
                      <a:pt x="579" y="10385"/>
                      <a:pt x="419" y="11050"/>
                    </a:cubicBezTo>
                    <a:cubicBezTo>
                      <a:pt x="358" y="11309"/>
                      <a:pt x="308" y="11568"/>
                      <a:pt x="259" y="11839"/>
                    </a:cubicBezTo>
                    <a:cubicBezTo>
                      <a:pt x="173" y="12368"/>
                      <a:pt x="111" y="23122"/>
                      <a:pt x="25" y="23640"/>
                    </a:cubicBezTo>
                    <a:cubicBezTo>
                      <a:pt x="0" y="23861"/>
                      <a:pt x="37" y="24157"/>
                      <a:pt x="247" y="24194"/>
                    </a:cubicBezTo>
                    <a:cubicBezTo>
                      <a:pt x="261" y="24196"/>
                      <a:pt x="275" y="24197"/>
                      <a:pt x="290" y="24197"/>
                    </a:cubicBezTo>
                    <a:cubicBezTo>
                      <a:pt x="361" y="24197"/>
                      <a:pt x="429" y="24171"/>
                      <a:pt x="481" y="24120"/>
                    </a:cubicBezTo>
                    <a:cubicBezTo>
                      <a:pt x="850" y="23861"/>
                      <a:pt x="838" y="13107"/>
                      <a:pt x="826" y="12652"/>
                    </a:cubicBezTo>
                    <a:cubicBezTo>
                      <a:pt x="801" y="11925"/>
                      <a:pt x="900" y="11173"/>
                      <a:pt x="1306" y="10582"/>
                    </a:cubicBezTo>
                    <a:cubicBezTo>
                      <a:pt x="2205" y="9227"/>
                      <a:pt x="4324" y="9018"/>
                      <a:pt x="5051" y="7564"/>
                    </a:cubicBezTo>
                    <a:cubicBezTo>
                      <a:pt x="5433" y="6800"/>
                      <a:pt x="5310" y="5889"/>
                      <a:pt x="5507" y="5063"/>
                    </a:cubicBezTo>
                    <a:cubicBezTo>
                      <a:pt x="5679" y="4386"/>
                      <a:pt x="6049" y="3758"/>
                      <a:pt x="6147" y="3056"/>
                    </a:cubicBezTo>
                    <a:cubicBezTo>
                      <a:pt x="6295" y="2119"/>
                      <a:pt x="5888" y="1159"/>
                      <a:pt x="5322" y="395"/>
                    </a:cubicBezTo>
                    <a:cubicBezTo>
                      <a:pt x="5223" y="222"/>
                      <a:pt x="5088" y="99"/>
                      <a:pt x="4915" y="25"/>
                    </a:cubicBezTo>
                    <a:cubicBezTo>
                      <a:pt x="4863" y="8"/>
                      <a:pt x="4812" y="0"/>
                      <a:pt x="4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189" name="Google Shape;189;p30"/>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841115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1"/>
        </a:solidFill>
        <a:effectLst/>
      </p:bgPr>
    </p:bg>
    <p:spTree>
      <p:nvGrpSpPr>
        <p:cNvPr id="1" name="Shape 190"/>
        <p:cNvGrpSpPr/>
        <p:nvPr/>
      </p:nvGrpSpPr>
      <p:grpSpPr>
        <a:xfrm>
          <a:off x="0" y="0"/>
          <a:ext cx="0" cy="0"/>
          <a:chOff x="0" y="0"/>
          <a:chExt cx="0" cy="0"/>
        </a:xfrm>
      </p:grpSpPr>
      <p:grpSp>
        <p:nvGrpSpPr>
          <p:cNvPr id="191" name="Google Shape;191;p31"/>
          <p:cNvGrpSpPr/>
          <p:nvPr/>
        </p:nvGrpSpPr>
        <p:grpSpPr>
          <a:xfrm>
            <a:off x="8574233" y="1525446"/>
            <a:ext cx="3097628" cy="3807100"/>
            <a:chOff x="888104" y="1148823"/>
            <a:chExt cx="2148346" cy="2640397"/>
          </a:xfrm>
        </p:grpSpPr>
        <p:sp>
          <p:nvSpPr>
            <p:cNvPr id="192" name="Google Shape;192;p31"/>
            <p:cNvSpPr/>
            <p:nvPr/>
          </p:nvSpPr>
          <p:spPr>
            <a:xfrm>
              <a:off x="2521247" y="2482108"/>
              <a:ext cx="408418" cy="1307112"/>
            </a:xfrm>
            <a:custGeom>
              <a:avLst/>
              <a:gdLst/>
              <a:ahLst/>
              <a:cxnLst/>
              <a:rect l="l" t="t" r="r" b="b"/>
              <a:pathLst>
                <a:path w="5089" h="16288" extrusionOk="0">
                  <a:moveTo>
                    <a:pt x="2526" y="0"/>
                  </a:moveTo>
                  <a:cubicBezTo>
                    <a:pt x="2427" y="0"/>
                    <a:pt x="2329" y="50"/>
                    <a:pt x="2267" y="136"/>
                  </a:cubicBezTo>
                  <a:cubicBezTo>
                    <a:pt x="2193" y="234"/>
                    <a:pt x="2132" y="345"/>
                    <a:pt x="2095" y="468"/>
                  </a:cubicBezTo>
                  <a:cubicBezTo>
                    <a:pt x="2045" y="604"/>
                    <a:pt x="1996" y="739"/>
                    <a:pt x="1935" y="863"/>
                  </a:cubicBezTo>
                  <a:cubicBezTo>
                    <a:pt x="1836" y="1109"/>
                    <a:pt x="1713" y="1331"/>
                    <a:pt x="1590" y="1589"/>
                  </a:cubicBezTo>
                  <a:cubicBezTo>
                    <a:pt x="1466" y="1848"/>
                    <a:pt x="1343" y="2107"/>
                    <a:pt x="1220" y="2378"/>
                  </a:cubicBezTo>
                  <a:cubicBezTo>
                    <a:pt x="949" y="2932"/>
                    <a:pt x="715" y="3511"/>
                    <a:pt x="506" y="4102"/>
                  </a:cubicBezTo>
                  <a:cubicBezTo>
                    <a:pt x="309" y="4731"/>
                    <a:pt x="173" y="5371"/>
                    <a:pt x="99" y="6024"/>
                  </a:cubicBezTo>
                  <a:cubicBezTo>
                    <a:pt x="25" y="6689"/>
                    <a:pt x="1" y="7354"/>
                    <a:pt x="25" y="8020"/>
                  </a:cubicBezTo>
                  <a:cubicBezTo>
                    <a:pt x="38" y="8709"/>
                    <a:pt x="99" y="9387"/>
                    <a:pt x="198" y="10052"/>
                  </a:cubicBezTo>
                  <a:cubicBezTo>
                    <a:pt x="272" y="10582"/>
                    <a:pt x="382" y="11112"/>
                    <a:pt x="530" y="11629"/>
                  </a:cubicBezTo>
                  <a:cubicBezTo>
                    <a:pt x="629" y="12011"/>
                    <a:pt x="740" y="12393"/>
                    <a:pt x="875" y="12762"/>
                  </a:cubicBezTo>
                  <a:cubicBezTo>
                    <a:pt x="1085" y="13378"/>
                    <a:pt x="1343" y="13994"/>
                    <a:pt x="1614" y="14585"/>
                  </a:cubicBezTo>
                  <a:cubicBezTo>
                    <a:pt x="1762" y="14881"/>
                    <a:pt x="1898" y="15177"/>
                    <a:pt x="2058" y="15460"/>
                  </a:cubicBezTo>
                  <a:cubicBezTo>
                    <a:pt x="2132" y="15608"/>
                    <a:pt x="2206" y="15743"/>
                    <a:pt x="2292" y="15891"/>
                  </a:cubicBezTo>
                  <a:cubicBezTo>
                    <a:pt x="2329" y="15953"/>
                    <a:pt x="2366" y="16014"/>
                    <a:pt x="2403" y="16076"/>
                  </a:cubicBezTo>
                  <a:cubicBezTo>
                    <a:pt x="2415" y="16113"/>
                    <a:pt x="2440" y="16150"/>
                    <a:pt x="2464" y="16187"/>
                  </a:cubicBezTo>
                  <a:cubicBezTo>
                    <a:pt x="2497" y="16251"/>
                    <a:pt x="2557" y="16288"/>
                    <a:pt x="2629" y="16288"/>
                  </a:cubicBezTo>
                  <a:cubicBezTo>
                    <a:pt x="2640" y="16288"/>
                    <a:pt x="2650" y="16287"/>
                    <a:pt x="2661" y="16285"/>
                  </a:cubicBezTo>
                  <a:cubicBezTo>
                    <a:pt x="2698" y="16285"/>
                    <a:pt x="2735" y="16261"/>
                    <a:pt x="2760" y="16236"/>
                  </a:cubicBezTo>
                  <a:cubicBezTo>
                    <a:pt x="2797" y="16199"/>
                    <a:pt x="2834" y="16150"/>
                    <a:pt x="2834" y="16088"/>
                  </a:cubicBezTo>
                  <a:cubicBezTo>
                    <a:pt x="2846" y="16076"/>
                    <a:pt x="2858" y="16051"/>
                    <a:pt x="2858" y="16039"/>
                  </a:cubicBezTo>
                  <a:lnTo>
                    <a:pt x="2920" y="15928"/>
                  </a:lnTo>
                  <a:cubicBezTo>
                    <a:pt x="3056" y="15645"/>
                    <a:pt x="3191" y="15361"/>
                    <a:pt x="3314" y="15066"/>
                  </a:cubicBezTo>
                  <a:cubicBezTo>
                    <a:pt x="3511" y="14598"/>
                    <a:pt x="3671" y="14105"/>
                    <a:pt x="3795" y="13612"/>
                  </a:cubicBezTo>
                  <a:cubicBezTo>
                    <a:pt x="3856" y="13366"/>
                    <a:pt x="3906" y="13107"/>
                    <a:pt x="3955" y="12861"/>
                  </a:cubicBezTo>
                  <a:cubicBezTo>
                    <a:pt x="4004" y="12577"/>
                    <a:pt x="4041" y="12294"/>
                    <a:pt x="4090" y="12011"/>
                  </a:cubicBezTo>
                  <a:cubicBezTo>
                    <a:pt x="4127" y="11777"/>
                    <a:pt x="4177" y="11555"/>
                    <a:pt x="4226" y="11333"/>
                  </a:cubicBezTo>
                  <a:cubicBezTo>
                    <a:pt x="4300" y="11025"/>
                    <a:pt x="4386" y="10693"/>
                    <a:pt x="4472" y="10409"/>
                  </a:cubicBezTo>
                  <a:cubicBezTo>
                    <a:pt x="4571" y="10114"/>
                    <a:pt x="4645" y="9830"/>
                    <a:pt x="4719" y="9535"/>
                  </a:cubicBezTo>
                  <a:cubicBezTo>
                    <a:pt x="4792" y="9276"/>
                    <a:pt x="4854" y="9017"/>
                    <a:pt x="4916" y="8746"/>
                  </a:cubicBezTo>
                  <a:cubicBezTo>
                    <a:pt x="4977" y="8475"/>
                    <a:pt x="5014" y="8204"/>
                    <a:pt x="5051" y="7933"/>
                  </a:cubicBezTo>
                  <a:cubicBezTo>
                    <a:pt x="5063" y="7773"/>
                    <a:pt x="5088" y="7601"/>
                    <a:pt x="5088" y="7441"/>
                  </a:cubicBezTo>
                  <a:cubicBezTo>
                    <a:pt x="5088" y="7293"/>
                    <a:pt x="5088" y="7133"/>
                    <a:pt x="5063" y="6985"/>
                  </a:cubicBezTo>
                  <a:cubicBezTo>
                    <a:pt x="5051" y="6849"/>
                    <a:pt x="5026" y="6714"/>
                    <a:pt x="5002" y="6591"/>
                  </a:cubicBezTo>
                  <a:cubicBezTo>
                    <a:pt x="4977" y="6529"/>
                    <a:pt x="4965" y="6480"/>
                    <a:pt x="4940" y="6431"/>
                  </a:cubicBezTo>
                  <a:cubicBezTo>
                    <a:pt x="4928" y="6369"/>
                    <a:pt x="4891" y="6307"/>
                    <a:pt x="4866" y="6246"/>
                  </a:cubicBezTo>
                  <a:cubicBezTo>
                    <a:pt x="4829" y="6197"/>
                    <a:pt x="4792" y="6147"/>
                    <a:pt x="4731" y="6123"/>
                  </a:cubicBezTo>
                  <a:cubicBezTo>
                    <a:pt x="4695" y="6101"/>
                    <a:pt x="4655" y="6088"/>
                    <a:pt x="4616" y="6088"/>
                  </a:cubicBezTo>
                  <a:cubicBezTo>
                    <a:pt x="4588" y="6088"/>
                    <a:pt x="4560" y="6095"/>
                    <a:pt x="4534" y="6110"/>
                  </a:cubicBezTo>
                  <a:cubicBezTo>
                    <a:pt x="4423" y="6172"/>
                    <a:pt x="4349" y="6270"/>
                    <a:pt x="4324" y="6394"/>
                  </a:cubicBezTo>
                  <a:cubicBezTo>
                    <a:pt x="4275" y="6504"/>
                    <a:pt x="4250" y="6615"/>
                    <a:pt x="4213" y="6726"/>
                  </a:cubicBezTo>
                  <a:cubicBezTo>
                    <a:pt x="4164" y="6862"/>
                    <a:pt x="4115" y="6997"/>
                    <a:pt x="4053" y="7133"/>
                  </a:cubicBezTo>
                  <a:cubicBezTo>
                    <a:pt x="3979" y="7305"/>
                    <a:pt x="3893" y="7465"/>
                    <a:pt x="3807" y="7625"/>
                  </a:cubicBezTo>
                  <a:cubicBezTo>
                    <a:pt x="3696" y="7823"/>
                    <a:pt x="3573" y="7995"/>
                    <a:pt x="3437" y="8180"/>
                  </a:cubicBezTo>
                  <a:cubicBezTo>
                    <a:pt x="3339" y="8315"/>
                    <a:pt x="3240" y="8438"/>
                    <a:pt x="3129" y="8574"/>
                  </a:cubicBezTo>
                  <a:lnTo>
                    <a:pt x="3056" y="8660"/>
                  </a:lnTo>
                  <a:lnTo>
                    <a:pt x="3216" y="8081"/>
                  </a:lnTo>
                  <a:cubicBezTo>
                    <a:pt x="3351" y="7552"/>
                    <a:pt x="3474" y="7022"/>
                    <a:pt x="3573" y="6468"/>
                  </a:cubicBezTo>
                  <a:cubicBezTo>
                    <a:pt x="3610" y="6283"/>
                    <a:pt x="3635" y="6123"/>
                    <a:pt x="3659" y="5925"/>
                  </a:cubicBezTo>
                  <a:cubicBezTo>
                    <a:pt x="3684" y="5728"/>
                    <a:pt x="3708" y="5531"/>
                    <a:pt x="3721" y="5347"/>
                  </a:cubicBezTo>
                  <a:cubicBezTo>
                    <a:pt x="3733" y="5039"/>
                    <a:pt x="3733" y="4731"/>
                    <a:pt x="3721" y="4423"/>
                  </a:cubicBezTo>
                  <a:cubicBezTo>
                    <a:pt x="3708" y="4078"/>
                    <a:pt x="3684" y="3733"/>
                    <a:pt x="3647" y="3413"/>
                  </a:cubicBezTo>
                  <a:cubicBezTo>
                    <a:pt x="3622" y="3092"/>
                    <a:pt x="3573" y="2760"/>
                    <a:pt x="3511" y="2452"/>
                  </a:cubicBezTo>
                  <a:cubicBezTo>
                    <a:pt x="3462" y="2168"/>
                    <a:pt x="3400" y="1873"/>
                    <a:pt x="3339" y="1589"/>
                  </a:cubicBezTo>
                  <a:cubicBezTo>
                    <a:pt x="3265" y="1294"/>
                    <a:pt x="3179" y="1010"/>
                    <a:pt x="3080" y="727"/>
                  </a:cubicBezTo>
                  <a:cubicBezTo>
                    <a:pt x="3031" y="616"/>
                    <a:pt x="2982" y="493"/>
                    <a:pt x="2920" y="382"/>
                  </a:cubicBezTo>
                  <a:cubicBezTo>
                    <a:pt x="2883" y="296"/>
                    <a:pt x="2834" y="222"/>
                    <a:pt x="2772" y="148"/>
                  </a:cubicBezTo>
                  <a:cubicBezTo>
                    <a:pt x="2711" y="74"/>
                    <a:pt x="2624" y="13"/>
                    <a:pt x="2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31"/>
            <p:cNvSpPr/>
            <p:nvPr/>
          </p:nvSpPr>
          <p:spPr>
            <a:xfrm>
              <a:off x="915791" y="1174263"/>
              <a:ext cx="2096903" cy="2297477"/>
            </a:xfrm>
            <a:custGeom>
              <a:avLst/>
              <a:gdLst/>
              <a:ahLst/>
              <a:cxnLst/>
              <a:rect l="l" t="t" r="r" b="b"/>
              <a:pathLst>
                <a:path w="26128" h="28629" extrusionOk="0">
                  <a:moveTo>
                    <a:pt x="12402" y="0"/>
                  </a:moveTo>
                  <a:cubicBezTo>
                    <a:pt x="11819" y="0"/>
                    <a:pt x="11267" y="75"/>
                    <a:pt x="11013" y="222"/>
                  </a:cubicBezTo>
                  <a:lnTo>
                    <a:pt x="10989" y="234"/>
                  </a:lnTo>
                  <a:cubicBezTo>
                    <a:pt x="10077" y="776"/>
                    <a:pt x="10126" y="1836"/>
                    <a:pt x="10176" y="2686"/>
                  </a:cubicBezTo>
                  <a:lnTo>
                    <a:pt x="10176" y="2846"/>
                  </a:lnTo>
                  <a:cubicBezTo>
                    <a:pt x="10077" y="2686"/>
                    <a:pt x="10003" y="2538"/>
                    <a:pt x="9929" y="2365"/>
                  </a:cubicBezTo>
                  <a:cubicBezTo>
                    <a:pt x="9831" y="2131"/>
                    <a:pt x="9695" y="1909"/>
                    <a:pt x="9547" y="1700"/>
                  </a:cubicBezTo>
                  <a:cubicBezTo>
                    <a:pt x="9460" y="1613"/>
                    <a:pt x="9229" y="1353"/>
                    <a:pt x="8955" y="1353"/>
                  </a:cubicBezTo>
                  <a:cubicBezTo>
                    <a:pt x="8919" y="1353"/>
                    <a:pt x="8882" y="1357"/>
                    <a:pt x="8845" y="1367"/>
                  </a:cubicBezTo>
                  <a:cubicBezTo>
                    <a:pt x="8488" y="1454"/>
                    <a:pt x="8377" y="1959"/>
                    <a:pt x="8278" y="2427"/>
                  </a:cubicBezTo>
                  <a:lnTo>
                    <a:pt x="8254" y="2562"/>
                  </a:lnTo>
                  <a:cubicBezTo>
                    <a:pt x="8046" y="2476"/>
                    <a:pt x="7758" y="2383"/>
                    <a:pt x="7460" y="2383"/>
                  </a:cubicBezTo>
                  <a:cubicBezTo>
                    <a:pt x="7335" y="2383"/>
                    <a:pt x="7207" y="2399"/>
                    <a:pt x="7084" y="2439"/>
                  </a:cubicBezTo>
                  <a:cubicBezTo>
                    <a:pt x="6837" y="2525"/>
                    <a:pt x="6640" y="2710"/>
                    <a:pt x="6529" y="2944"/>
                  </a:cubicBezTo>
                  <a:cubicBezTo>
                    <a:pt x="6197" y="3646"/>
                    <a:pt x="6886" y="4225"/>
                    <a:pt x="7305" y="4583"/>
                  </a:cubicBezTo>
                  <a:cubicBezTo>
                    <a:pt x="8549" y="5654"/>
                    <a:pt x="10385" y="7527"/>
                    <a:pt x="11444" y="9276"/>
                  </a:cubicBezTo>
                  <a:cubicBezTo>
                    <a:pt x="11457" y="9522"/>
                    <a:pt x="11469" y="9769"/>
                    <a:pt x="11469" y="10027"/>
                  </a:cubicBezTo>
                  <a:cubicBezTo>
                    <a:pt x="11469" y="10126"/>
                    <a:pt x="11469" y="10224"/>
                    <a:pt x="11481" y="10335"/>
                  </a:cubicBezTo>
                  <a:cubicBezTo>
                    <a:pt x="11518" y="12011"/>
                    <a:pt x="11814" y="14277"/>
                    <a:pt x="12898" y="16100"/>
                  </a:cubicBezTo>
                  <a:lnTo>
                    <a:pt x="12652" y="15965"/>
                  </a:lnTo>
                  <a:cubicBezTo>
                    <a:pt x="11863" y="15521"/>
                    <a:pt x="11099" y="15029"/>
                    <a:pt x="10360" y="14487"/>
                  </a:cubicBezTo>
                  <a:cubicBezTo>
                    <a:pt x="9560" y="13895"/>
                    <a:pt x="8710" y="13353"/>
                    <a:pt x="7823" y="12885"/>
                  </a:cubicBezTo>
                  <a:cubicBezTo>
                    <a:pt x="7392" y="12442"/>
                    <a:pt x="7133" y="11666"/>
                    <a:pt x="6899" y="10976"/>
                  </a:cubicBezTo>
                  <a:cubicBezTo>
                    <a:pt x="6837" y="10766"/>
                    <a:pt x="6763" y="10569"/>
                    <a:pt x="6702" y="10397"/>
                  </a:cubicBezTo>
                  <a:cubicBezTo>
                    <a:pt x="6566" y="10027"/>
                    <a:pt x="6431" y="9645"/>
                    <a:pt x="6295" y="9276"/>
                  </a:cubicBezTo>
                  <a:cubicBezTo>
                    <a:pt x="6172" y="8931"/>
                    <a:pt x="6049" y="8586"/>
                    <a:pt x="5926" y="8253"/>
                  </a:cubicBezTo>
                  <a:cubicBezTo>
                    <a:pt x="5827" y="8007"/>
                    <a:pt x="5766" y="7748"/>
                    <a:pt x="5692" y="7465"/>
                  </a:cubicBezTo>
                  <a:cubicBezTo>
                    <a:pt x="5531" y="6911"/>
                    <a:pt x="5384" y="6344"/>
                    <a:pt x="5039" y="5876"/>
                  </a:cubicBezTo>
                  <a:lnTo>
                    <a:pt x="4829" y="5593"/>
                  </a:lnTo>
                  <a:lnTo>
                    <a:pt x="4669" y="5913"/>
                  </a:lnTo>
                  <a:cubicBezTo>
                    <a:pt x="4558" y="6172"/>
                    <a:pt x="4275" y="6332"/>
                    <a:pt x="3979" y="6504"/>
                  </a:cubicBezTo>
                  <a:cubicBezTo>
                    <a:pt x="3782" y="6603"/>
                    <a:pt x="3597" y="6726"/>
                    <a:pt x="3425" y="6874"/>
                  </a:cubicBezTo>
                  <a:cubicBezTo>
                    <a:pt x="3092" y="7182"/>
                    <a:pt x="3006" y="7539"/>
                    <a:pt x="2932" y="7859"/>
                  </a:cubicBezTo>
                  <a:cubicBezTo>
                    <a:pt x="2883" y="8106"/>
                    <a:pt x="2784" y="8340"/>
                    <a:pt x="2649" y="8549"/>
                  </a:cubicBezTo>
                  <a:cubicBezTo>
                    <a:pt x="2550" y="8635"/>
                    <a:pt x="2440" y="8697"/>
                    <a:pt x="2316" y="8734"/>
                  </a:cubicBezTo>
                  <a:cubicBezTo>
                    <a:pt x="2045" y="8845"/>
                    <a:pt x="1688" y="9005"/>
                    <a:pt x="1651" y="9473"/>
                  </a:cubicBezTo>
                  <a:cubicBezTo>
                    <a:pt x="1614" y="9916"/>
                    <a:pt x="1984" y="10224"/>
                    <a:pt x="2292" y="10471"/>
                  </a:cubicBezTo>
                  <a:cubicBezTo>
                    <a:pt x="2415" y="10569"/>
                    <a:pt x="2526" y="10680"/>
                    <a:pt x="2624" y="10791"/>
                  </a:cubicBezTo>
                  <a:cubicBezTo>
                    <a:pt x="2723" y="10927"/>
                    <a:pt x="2760" y="11037"/>
                    <a:pt x="2735" y="11087"/>
                  </a:cubicBezTo>
                  <a:cubicBezTo>
                    <a:pt x="2624" y="11308"/>
                    <a:pt x="1737" y="11333"/>
                    <a:pt x="1368" y="11345"/>
                  </a:cubicBezTo>
                  <a:cubicBezTo>
                    <a:pt x="1245" y="11345"/>
                    <a:pt x="1121" y="11345"/>
                    <a:pt x="1035" y="11358"/>
                  </a:cubicBezTo>
                  <a:cubicBezTo>
                    <a:pt x="703" y="11370"/>
                    <a:pt x="358" y="11432"/>
                    <a:pt x="161" y="11690"/>
                  </a:cubicBezTo>
                  <a:cubicBezTo>
                    <a:pt x="25" y="11887"/>
                    <a:pt x="1" y="12171"/>
                    <a:pt x="111" y="12553"/>
                  </a:cubicBezTo>
                  <a:cubicBezTo>
                    <a:pt x="198" y="12848"/>
                    <a:pt x="370" y="13107"/>
                    <a:pt x="616" y="13292"/>
                  </a:cubicBezTo>
                  <a:cubicBezTo>
                    <a:pt x="777" y="13427"/>
                    <a:pt x="900" y="13600"/>
                    <a:pt x="986" y="13797"/>
                  </a:cubicBezTo>
                  <a:cubicBezTo>
                    <a:pt x="1035" y="13945"/>
                    <a:pt x="1060" y="14117"/>
                    <a:pt x="1072" y="14277"/>
                  </a:cubicBezTo>
                  <a:cubicBezTo>
                    <a:pt x="1085" y="14597"/>
                    <a:pt x="1195" y="14893"/>
                    <a:pt x="1405" y="15127"/>
                  </a:cubicBezTo>
                  <a:cubicBezTo>
                    <a:pt x="1651" y="15435"/>
                    <a:pt x="1639" y="15497"/>
                    <a:pt x="1553" y="15755"/>
                  </a:cubicBezTo>
                  <a:cubicBezTo>
                    <a:pt x="1516" y="15915"/>
                    <a:pt x="1479" y="16076"/>
                    <a:pt x="1454" y="16236"/>
                  </a:cubicBezTo>
                  <a:lnTo>
                    <a:pt x="1417" y="16531"/>
                  </a:lnTo>
                  <a:lnTo>
                    <a:pt x="1700" y="16470"/>
                  </a:lnTo>
                  <a:cubicBezTo>
                    <a:pt x="2267" y="16371"/>
                    <a:pt x="2649" y="15915"/>
                    <a:pt x="2994" y="15521"/>
                  </a:cubicBezTo>
                  <a:cubicBezTo>
                    <a:pt x="3117" y="15373"/>
                    <a:pt x="3228" y="15238"/>
                    <a:pt x="3351" y="15127"/>
                  </a:cubicBezTo>
                  <a:cubicBezTo>
                    <a:pt x="3450" y="15029"/>
                    <a:pt x="3548" y="14930"/>
                    <a:pt x="3659" y="14819"/>
                  </a:cubicBezTo>
                  <a:cubicBezTo>
                    <a:pt x="4364" y="14103"/>
                    <a:pt x="5294" y="13154"/>
                    <a:pt x="6772" y="13154"/>
                  </a:cubicBezTo>
                  <a:cubicBezTo>
                    <a:pt x="7024" y="13154"/>
                    <a:pt x="7291" y="13181"/>
                    <a:pt x="7576" y="13242"/>
                  </a:cubicBezTo>
                  <a:lnTo>
                    <a:pt x="7663" y="13304"/>
                  </a:lnTo>
                  <a:cubicBezTo>
                    <a:pt x="7693" y="13334"/>
                    <a:pt x="7740" y="13356"/>
                    <a:pt x="7790" y="13356"/>
                  </a:cubicBezTo>
                  <a:cubicBezTo>
                    <a:pt x="7801" y="13356"/>
                    <a:pt x="7812" y="13355"/>
                    <a:pt x="7823" y="13353"/>
                  </a:cubicBezTo>
                  <a:cubicBezTo>
                    <a:pt x="8611" y="13797"/>
                    <a:pt x="9375" y="14289"/>
                    <a:pt x="10102" y="14831"/>
                  </a:cubicBezTo>
                  <a:cubicBezTo>
                    <a:pt x="10853" y="15373"/>
                    <a:pt x="11629" y="15879"/>
                    <a:pt x="12442" y="16334"/>
                  </a:cubicBezTo>
                  <a:cubicBezTo>
                    <a:pt x="12787" y="16519"/>
                    <a:pt x="13120" y="16704"/>
                    <a:pt x="13440" y="16889"/>
                  </a:cubicBezTo>
                  <a:cubicBezTo>
                    <a:pt x="14795" y="17652"/>
                    <a:pt x="15941" y="18441"/>
                    <a:pt x="16951" y="19660"/>
                  </a:cubicBezTo>
                  <a:cubicBezTo>
                    <a:pt x="17604" y="20461"/>
                    <a:pt x="18207" y="21299"/>
                    <a:pt x="18749" y="22173"/>
                  </a:cubicBezTo>
                  <a:cubicBezTo>
                    <a:pt x="18848" y="22407"/>
                    <a:pt x="18934" y="22654"/>
                    <a:pt x="19020" y="22875"/>
                  </a:cubicBezTo>
                  <a:cubicBezTo>
                    <a:pt x="19316" y="23688"/>
                    <a:pt x="19661" y="24464"/>
                    <a:pt x="20043" y="25228"/>
                  </a:cubicBezTo>
                  <a:cubicBezTo>
                    <a:pt x="20338" y="25783"/>
                    <a:pt x="20646" y="26337"/>
                    <a:pt x="20966" y="26916"/>
                  </a:cubicBezTo>
                  <a:cubicBezTo>
                    <a:pt x="20929" y="26867"/>
                    <a:pt x="20880" y="26842"/>
                    <a:pt x="20843" y="26805"/>
                  </a:cubicBezTo>
                  <a:lnTo>
                    <a:pt x="20289" y="26374"/>
                  </a:lnTo>
                  <a:cubicBezTo>
                    <a:pt x="19919" y="26090"/>
                    <a:pt x="19525" y="25795"/>
                    <a:pt x="19156" y="25475"/>
                  </a:cubicBezTo>
                  <a:cubicBezTo>
                    <a:pt x="17936" y="24427"/>
                    <a:pt x="16618" y="23824"/>
                    <a:pt x="15214" y="23183"/>
                  </a:cubicBezTo>
                  <a:cubicBezTo>
                    <a:pt x="15337" y="22777"/>
                    <a:pt x="15029" y="22235"/>
                    <a:pt x="14770" y="21804"/>
                  </a:cubicBezTo>
                  <a:cubicBezTo>
                    <a:pt x="14684" y="21644"/>
                    <a:pt x="14610" y="21520"/>
                    <a:pt x="14561" y="21409"/>
                  </a:cubicBezTo>
                  <a:cubicBezTo>
                    <a:pt x="14167" y="20584"/>
                    <a:pt x="13846" y="19734"/>
                    <a:pt x="13575" y="18860"/>
                  </a:cubicBezTo>
                  <a:cubicBezTo>
                    <a:pt x="13538" y="18736"/>
                    <a:pt x="13514" y="18601"/>
                    <a:pt x="13477" y="18465"/>
                  </a:cubicBezTo>
                  <a:cubicBezTo>
                    <a:pt x="13391" y="18047"/>
                    <a:pt x="13280" y="17578"/>
                    <a:pt x="12984" y="17234"/>
                  </a:cubicBezTo>
                  <a:cubicBezTo>
                    <a:pt x="12799" y="17024"/>
                    <a:pt x="12652" y="16901"/>
                    <a:pt x="12479" y="16901"/>
                  </a:cubicBezTo>
                  <a:cubicBezTo>
                    <a:pt x="12294" y="16901"/>
                    <a:pt x="12159" y="17061"/>
                    <a:pt x="11999" y="17246"/>
                  </a:cubicBezTo>
                  <a:cubicBezTo>
                    <a:pt x="11949" y="17307"/>
                    <a:pt x="11912" y="17357"/>
                    <a:pt x="11851" y="17431"/>
                  </a:cubicBezTo>
                  <a:cubicBezTo>
                    <a:pt x="11691" y="17615"/>
                    <a:pt x="11531" y="17813"/>
                    <a:pt x="11358" y="18010"/>
                  </a:cubicBezTo>
                  <a:cubicBezTo>
                    <a:pt x="10939" y="18527"/>
                    <a:pt x="10496" y="19057"/>
                    <a:pt x="10015" y="19525"/>
                  </a:cubicBezTo>
                  <a:lnTo>
                    <a:pt x="9855" y="19685"/>
                  </a:lnTo>
                  <a:lnTo>
                    <a:pt x="10040" y="19845"/>
                  </a:lnTo>
                  <a:cubicBezTo>
                    <a:pt x="10373" y="20104"/>
                    <a:pt x="10742" y="20325"/>
                    <a:pt x="11124" y="20510"/>
                  </a:cubicBezTo>
                  <a:cubicBezTo>
                    <a:pt x="11346" y="20633"/>
                    <a:pt x="11580" y="20744"/>
                    <a:pt x="11789" y="20880"/>
                  </a:cubicBezTo>
                  <a:cubicBezTo>
                    <a:pt x="11607" y="20865"/>
                    <a:pt x="11419" y="20857"/>
                    <a:pt x="11230" y="20857"/>
                  </a:cubicBezTo>
                  <a:cubicBezTo>
                    <a:pt x="10151" y="20857"/>
                    <a:pt x="9035" y="21130"/>
                    <a:pt x="8784" y="22062"/>
                  </a:cubicBezTo>
                  <a:cubicBezTo>
                    <a:pt x="8636" y="22629"/>
                    <a:pt x="8697" y="23257"/>
                    <a:pt x="8759" y="23861"/>
                  </a:cubicBezTo>
                  <a:cubicBezTo>
                    <a:pt x="8771" y="24058"/>
                    <a:pt x="8796" y="24243"/>
                    <a:pt x="8796" y="24415"/>
                  </a:cubicBezTo>
                  <a:lnTo>
                    <a:pt x="8796" y="24859"/>
                  </a:lnTo>
                  <a:cubicBezTo>
                    <a:pt x="8796" y="25499"/>
                    <a:pt x="8784" y="26300"/>
                    <a:pt x="9338" y="26682"/>
                  </a:cubicBezTo>
                  <a:lnTo>
                    <a:pt x="9449" y="26756"/>
                  </a:lnTo>
                  <a:lnTo>
                    <a:pt x="9560" y="26694"/>
                  </a:lnTo>
                  <a:cubicBezTo>
                    <a:pt x="10015" y="26423"/>
                    <a:pt x="10447" y="26127"/>
                    <a:pt x="10841" y="25795"/>
                  </a:cubicBezTo>
                  <a:cubicBezTo>
                    <a:pt x="11001" y="25672"/>
                    <a:pt x="11173" y="25548"/>
                    <a:pt x="11333" y="25425"/>
                  </a:cubicBezTo>
                  <a:cubicBezTo>
                    <a:pt x="12454" y="24649"/>
                    <a:pt x="13649" y="24009"/>
                    <a:pt x="14930" y="23528"/>
                  </a:cubicBezTo>
                  <a:cubicBezTo>
                    <a:pt x="16335" y="24169"/>
                    <a:pt x="17677" y="24772"/>
                    <a:pt x="18885" y="25807"/>
                  </a:cubicBezTo>
                  <a:cubicBezTo>
                    <a:pt x="19266" y="26127"/>
                    <a:pt x="19661" y="26435"/>
                    <a:pt x="20030" y="26719"/>
                  </a:cubicBezTo>
                  <a:cubicBezTo>
                    <a:pt x="20227" y="26854"/>
                    <a:pt x="20412" y="27002"/>
                    <a:pt x="20597" y="27138"/>
                  </a:cubicBezTo>
                  <a:cubicBezTo>
                    <a:pt x="20769" y="27298"/>
                    <a:pt x="20929" y="27470"/>
                    <a:pt x="21077" y="27643"/>
                  </a:cubicBezTo>
                  <a:cubicBezTo>
                    <a:pt x="21385" y="27988"/>
                    <a:pt x="21558" y="28197"/>
                    <a:pt x="21730" y="28246"/>
                  </a:cubicBezTo>
                  <a:lnTo>
                    <a:pt x="21940" y="28628"/>
                  </a:lnTo>
                  <a:cubicBezTo>
                    <a:pt x="22026" y="28493"/>
                    <a:pt x="22112" y="28357"/>
                    <a:pt x="22186" y="28222"/>
                  </a:cubicBezTo>
                  <a:cubicBezTo>
                    <a:pt x="21545" y="27088"/>
                    <a:pt x="20979" y="26054"/>
                    <a:pt x="20424" y="25043"/>
                  </a:cubicBezTo>
                  <a:cubicBezTo>
                    <a:pt x="20043" y="24292"/>
                    <a:pt x="19710" y="23528"/>
                    <a:pt x="19427" y="22740"/>
                  </a:cubicBezTo>
                  <a:cubicBezTo>
                    <a:pt x="19180" y="22112"/>
                    <a:pt x="18934" y="21459"/>
                    <a:pt x="18638" y="20831"/>
                  </a:cubicBezTo>
                  <a:cubicBezTo>
                    <a:pt x="18244" y="20042"/>
                    <a:pt x="17899" y="19241"/>
                    <a:pt x="17604" y="18416"/>
                  </a:cubicBezTo>
                  <a:cubicBezTo>
                    <a:pt x="17628" y="18170"/>
                    <a:pt x="17640" y="17923"/>
                    <a:pt x="17665" y="17677"/>
                  </a:cubicBezTo>
                  <a:cubicBezTo>
                    <a:pt x="17739" y="16704"/>
                    <a:pt x="17813" y="15768"/>
                    <a:pt x="18219" y="14905"/>
                  </a:cubicBezTo>
                  <a:cubicBezTo>
                    <a:pt x="18478" y="14597"/>
                    <a:pt x="19402" y="13994"/>
                    <a:pt x="19796" y="13858"/>
                  </a:cubicBezTo>
                  <a:cubicBezTo>
                    <a:pt x="20103" y="13754"/>
                    <a:pt x="20430" y="13716"/>
                    <a:pt x="20759" y="13716"/>
                  </a:cubicBezTo>
                  <a:cubicBezTo>
                    <a:pt x="21209" y="13716"/>
                    <a:pt x="21663" y="13787"/>
                    <a:pt x="22075" y="13858"/>
                  </a:cubicBezTo>
                  <a:lnTo>
                    <a:pt x="22198" y="13883"/>
                  </a:lnTo>
                  <a:cubicBezTo>
                    <a:pt x="22629" y="13957"/>
                    <a:pt x="23048" y="14043"/>
                    <a:pt x="23393" y="14265"/>
                  </a:cubicBezTo>
                  <a:cubicBezTo>
                    <a:pt x="23529" y="14351"/>
                    <a:pt x="23664" y="14450"/>
                    <a:pt x="23787" y="14560"/>
                  </a:cubicBezTo>
                  <a:cubicBezTo>
                    <a:pt x="23997" y="14758"/>
                    <a:pt x="24243" y="14905"/>
                    <a:pt x="24514" y="15029"/>
                  </a:cubicBezTo>
                  <a:cubicBezTo>
                    <a:pt x="24709" y="15106"/>
                    <a:pt x="24958" y="15184"/>
                    <a:pt x="25192" y="15184"/>
                  </a:cubicBezTo>
                  <a:cubicBezTo>
                    <a:pt x="25329" y="15184"/>
                    <a:pt x="25460" y="15158"/>
                    <a:pt x="25574" y="15090"/>
                  </a:cubicBezTo>
                  <a:lnTo>
                    <a:pt x="25586" y="15090"/>
                  </a:lnTo>
                  <a:cubicBezTo>
                    <a:pt x="25758" y="14979"/>
                    <a:pt x="25869" y="14782"/>
                    <a:pt x="25869" y="14573"/>
                  </a:cubicBezTo>
                  <a:cubicBezTo>
                    <a:pt x="25894" y="14142"/>
                    <a:pt x="25561" y="13932"/>
                    <a:pt x="25315" y="13784"/>
                  </a:cubicBezTo>
                  <a:lnTo>
                    <a:pt x="25204" y="13710"/>
                  </a:lnTo>
                  <a:cubicBezTo>
                    <a:pt x="25610" y="13476"/>
                    <a:pt x="26128" y="13168"/>
                    <a:pt x="26128" y="12762"/>
                  </a:cubicBezTo>
                  <a:cubicBezTo>
                    <a:pt x="26128" y="12540"/>
                    <a:pt x="25968" y="12355"/>
                    <a:pt x="25684" y="12195"/>
                  </a:cubicBezTo>
                  <a:cubicBezTo>
                    <a:pt x="25581" y="12151"/>
                    <a:pt x="25469" y="12129"/>
                    <a:pt x="25355" y="12129"/>
                  </a:cubicBezTo>
                  <a:cubicBezTo>
                    <a:pt x="25280" y="12129"/>
                    <a:pt x="25204" y="12139"/>
                    <a:pt x="25130" y="12158"/>
                  </a:cubicBezTo>
                  <a:cubicBezTo>
                    <a:pt x="25039" y="12176"/>
                    <a:pt x="24974" y="12185"/>
                    <a:pt x="24927" y="12185"/>
                  </a:cubicBezTo>
                  <a:cubicBezTo>
                    <a:pt x="24872" y="12185"/>
                    <a:pt x="24842" y="12172"/>
                    <a:pt x="24822" y="12146"/>
                  </a:cubicBezTo>
                  <a:cubicBezTo>
                    <a:pt x="24760" y="12060"/>
                    <a:pt x="24773" y="11986"/>
                    <a:pt x="24908" y="11764"/>
                  </a:cubicBezTo>
                  <a:cubicBezTo>
                    <a:pt x="25031" y="11579"/>
                    <a:pt x="25167" y="11345"/>
                    <a:pt x="25068" y="11087"/>
                  </a:cubicBezTo>
                  <a:cubicBezTo>
                    <a:pt x="24982" y="10890"/>
                    <a:pt x="24822" y="10742"/>
                    <a:pt x="24625" y="10668"/>
                  </a:cubicBezTo>
                  <a:cubicBezTo>
                    <a:pt x="24409" y="10580"/>
                    <a:pt x="24136" y="10545"/>
                    <a:pt x="23857" y="10545"/>
                  </a:cubicBezTo>
                  <a:cubicBezTo>
                    <a:pt x="23360" y="10545"/>
                    <a:pt x="22846" y="10656"/>
                    <a:pt x="22617" y="10766"/>
                  </a:cubicBezTo>
                  <a:cubicBezTo>
                    <a:pt x="22543" y="10791"/>
                    <a:pt x="22482" y="10828"/>
                    <a:pt x="22408" y="10877"/>
                  </a:cubicBezTo>
                  <a:cubicBezTo>
                    <a:pt x="22555" y="10508"/>
                    <a:pt x="22666" y="10126"/>
                    <a:pt x="22716" y="9732"/>
                  </a:cubicBezTo>
                  <a:cubicBezTo>
                    <a:pt x="22802" y="9079"/>
                    <a:pt x="22568" y="8795"/>
                    <a:pt x="22358" y="8660"/>
                  </a:cubicBezTo>
                  <a:cubicBezTo>
                    <a:pt x="22234" y="8585"/>
                    <a:pt x="22088" y="8549"/>
                    <a:pt x="21927" y="8549"/>
                  </a:cubicBezTo>
                  <a:cubicBezTo>
                    <a:pt x="21689" y="8549"/>
                    <a:pt x="21418" y="8629"/>
                    <a:pt x="21139" y="8783"/>
                  </a:cubicBezTo>
                  <a:cubicBezTo>
                    <a:pt x="20920" y="8382"/>
                    <a:pt x="20509" y="7896"/>
                    <a:pt x="20059" y="7896"/>
                  </a:cubicBezTo>
                  <a:cubicBezTo>
                    <a:pt x="20054" y="7896"/>
                    <a:pt x="20048" y="7896"/>
                    <a:pt x="20043" y="7896"/>
                  </a:cubicBezTo>
                  <a:cubicBezTo>
                    <a:pt x="19821" y="7896"/>
                    <a:pt x="19513" y="8019"/>
                    <a:pt x="19303" y="8561"/>
                  </a:cubicBezTo>
                  <a:cubicBezTo>
                    <a:pt x="19082" y="9103"/>
                    <a:pt x="19082" y="9793"/>
                    <a:pt x="19094" y="10446"/>
                  </a:cubicBezTo>
                  <a:cubicBezTo>
                    <a:pt x="19106" y="10816"/>
                    <a:pt x="19094" y="11173"/>
                    <a:pt x="19057" y="11542"/>
                  </a:cubicBezTo>
                  <a:cubicBezTo>
                    <a:pt x="18934" y="12503"/>
                    <a:pt x="18614" y="13415"/>
                    <a:pt x="18109" y="14253"/>
                  </a:cubicBezTo>
                  <a:cubicBezTo>
                    <a:pt x="18022" y="14388"/>
                    <a:pt x="17936" y="14536"/>
                    <a:pt x="17862" y="14684"/>
                  </a:cubicBezTo>
                  <a:cubicBezTo>
                    <a:pt x="17850" y="14708"/>
                    <a:pt x="17838" y="14733"/>
                    <a:pt x="17825" y="14745"/>
                  </a:cubicBezTo>
                  <a:cubicBezTo>
                    <a:pt x="17813" y="14770"/>
                    <a:pt x="17801" y="14807"/>
                    <a:pt x="17801" y="14831"/>
                  </a:cubicBezTo>
                  <a:cubicBezTo>
                    <a:pt x="17431" y="15644"/>
                    <a:pt x="17332" y="16482"/>
                    <a:pt x="17271" y="17357"/>
                  </a:cubicBezTo>
                  <a:cubicBezTo>
                    <a:pt x="17259" y="17307"/>
                    <a:pt x="17246" y="17271"/>
                    <a:pt x="17234" y="17234"/>
                  </a:cubicBezTo>
                  <a:cubicBezTo>
                    <a:pt x="16914" y="15977"/>
                    <a:pt x="16667" y="14696"/>
                    <a:pt x="16495" y="13403"/>
                  </a:cubicBezTo>
                  <a:cubicBezTo>
                    <a:pt x="16458" y="13082"/>
                    <a:pt x="16396" y="12774"/>
                    <a:pt x="16335" y="12479"/>
                  </a:cubicBezTo>
                  <a:cubicBezTo>
                    <a:pt x="16199" y="11838"/>
                    <a:pt x="16076" y="11296"/>
                    <a:pt x="16199" y="10742"/>
                  </a:cubicBezTo>
                  <a:cubicBezTo>
                    <a:pt x="16212" y="10729"/>
                    <a:pt x="16212" y="10717"/>
                    <a:pt x="16212" y="10692"/>
                  </a:cubicBezTo>
                  <a:cubicBezTo>
                    <a:pt x="16285" y="10421"/>
                    <a:pt x="16409" y="10163"/>
                    <a:pt x="16569" y="9941"/>
                  </a:cubicBezTo>
                  <a:cubicBezTo>
                    <a:pt x="18478" y="7219"/>
                    <a:pt x="19858" y="5100"/>
                    <a:pt x="21040" y="3092"/>
                  </a:cubicBezTo>
                  <a:lnTo>
                    <a:pt x="21102" y="2994"/>
                  </a:lnTo>
                  <a:cubicBezTo>
                    <a:pt x="21324" y="2599"/>
                    <a:pt x="21558" y="2205"/>
                    <a:pt x="21410" y="1885"/>
                  </a:cubicBezTo>
                  <a:cubicBezTo>
                    <a:pt x="21311" y="1700"/>
                    <a:pt x="21102" y="1602"/>
                    <a:pt x="20806" y="1577"/>
                  </a:cubicBezTo>
                  <a:cubicBezTo>
                    <a:pt x="20780" y="1575"/>
                    <a:pt x="20753" y="1575"/>
                    <a:pt x="20727" y="1575"/>
                  </a:cubicBezTo>
                  <a:cubicBezTo>
                    <a:pt x="20544" y="1575"/>
                    <a:pt x="20362" y="1611"/>
                    <a:pt x="20190" y="1675"/>
                  </a:cubicBezTo>
                  <a:cubicBezTo>
                    <a:pt x="20055" y="1725"/>
                    <a:pt x="19919" y="1762"/>
                    <a:pt x="19784" y="1774"/>
                  </a:cubicBezTo>
                  <a:cubicBezTo>
                    <a:pt x="19611" y="1774"/>
                    <a:pt x="19427" y="1762"/>
                    <a:pt x="19254" y="1737"/>
                  </a:cubicBezTo>
                  <a:cubicBezTo>
                    <a:pt x="19097" y="1709"/>
                    <a:pt x="18940" y="1695"/>
                    <a:pt x="18783" y="1695"/>
                  </a:cubicBezTo>
                  <a:cubicBezTo>
                    <a:pt x="18731" y="1695"/>
                    <a:pt x="18678" y="1697"/>
                    <a:pt x="18626" y="1700"/>
                  </a:cubicBezTo>
                  <a:cubicBezTo>
                    <a:pt x="17308" y="1799"/>
                    <a:pt x="16803" y="2920"/>
                    <a:pt x="16606" y="3880"/>
                  </a:cubicBezTo>
                  <a:cubicBezTo>
                    <a:pt x="16322" y="3080"/>
                    <a:pt x="15941" y="2316"/>
                    <a:pt x="15497" y="1589"/>
                  </a:cubicBezTo>
                  <a:lnTo>
                    <a:pt x="15399" y="1454"/>
                  </a:lnTo>
                  <a:lnTo>
                    <a:pt x="15251" y="1503"/>
                  </a:lnTo>
                  <a:cubicBezTo>
                    <a:pt x="14807" y="1663"/>
                    <a:pt x="14438" y="2082"/>
                    <a:pt x="14080" y="2488"/>
                  </a:cubicBezTo>
                  <a:cubicBezTo>
                    <a:pt x="13896" y="2722"/>
                    <a:pt x="13699" y="2932"/>
                    <a:pt x="13465" y="3129"/>
                  </a:cubicBezTo>
                  <a:cubicBezTo>
                    <a:pt x="12602" y="3794"/>
                    <a:pt x="12442" y="3979"/>
                    <a:pt x="13033" y="4989"/>
                  </a:cubicBezTo>
                  <a:cubicBezTo>
                    <a:pt x="13243" y="5346"/>
                    <a:pt x="13415" y="5716"/>
                    <a:pt x="13588" y="6098"/>
                  </a:cubicBezTo>
                  <a:cubicBezTo>
                    <a:pt x="13736" y="6467"/>
                    <a:pt x="13920" y="6837"/>
                    <a:pt x="14117" y="7182"/>
                  </a:cubicBezTo>
                  <a:lnTo>
                    <a:pt x="14302" y="7514"/>
                  </a:lnTo>
                  <a:cubicBezTo>
                    <a:pt x="14881" y="8512"/>
                    <a:pt x="15485" y="9559"/>
                    <a:pt x="15793" y="10680"/>
                  </a:cubicBezTo>
                  <a:cubicBezTo>
                    <a:pt x="15657" y="11308"/>
                    <a:pt x="15793" y="11924"/>
                    <a:pt x="15916" y="12565"/>
                  </a:cubicBezTo>
                  <a:cubicBezTo>
                    <a:pt x="15977" y="12848"/>
                    <a:pt x="16039" y="13144"/>
                    <a:pt x="16088" y="13464"/>
                  </a:cubicBezTo>
                  <a:cubicBezTo>
                    <a:pt x="16261" y="14770"/>
                    <a:pt x="16507" y="16063"/>
                    <a:pt x="16840" y="17332"/>
                  </a:cubicBezTo>
                  <a:cubicBezTo>
                    <a:pt x="16938" y="17714"/>
                    <a:pt x="17049" y="18096"/>
                    <a:pt x="17197" y="18490"/>
                  </a:cubicBezTo>
                  <a:cubicBezTo>
                    <a:pt x="17197" y="18502"/>
                    <a:pt x="17197" y="18515"/>
                    <a:pt x="17197" y="18515"/>
                  </a:cubicBezTo>
                  <a:cubicBezTo>
                    <a:pt x="17369" y="19007"/>
                    <a:pt x="17579" y="19525"/>
                    <a:pt x="17813" y="20067"/>
                  </a:cubicBezTo>
                  <a:cubicBezTo>
                    <a:pt x="17628" y="19808"/>
                    <a:pt x="17443" y="19574"/>
                    <a:pt x="17296" y="19389"/>
                  </a:cubicBezTo>
                  <a:cubicBezTo>
                    <a:pt x="16261" y="18145"/>
                    <a:pt x="15054" y="17320"/>
                    <a:pt x="13711" y="16544"/>
                  </a:cubicBezTo>
                  <a:cubicBezTo>
                    <a:pt x="12307" y="14721"/>
                    <a:pt x="11949" y="12158"/>
                    <a:pt x="11900" y="10323"/>
                  </a:cubicBezTo>
                  <a:cubicBezTo>
                    <a:pt x="11900" y="10224"/>
                    <a:pt x="11900" y="10126"/>
                    <a:pt x="11888" y="10027"/>
                  </a:cubicBezTo>
                  <a:cubicBezTo>
                    <a:pt x="11888" y="9756"/>
                    <a:pt x="11875" y="9473"/>
                    <a:pt x="11863" y="9202"/>
                  </a:cubicBezTo>
                  <a:cubicBezTo>
                    <a:pt x="11863" y="9190"/>
                    <a:pt x="11863" y="9190"/>
                    <a:pt x="11863" y="9177"/>
                  </a:cubicBezTo>
                  <a:cubicBezTo>
                    <a:pt x="11838" y="8943"/>
                    <a:pt x="11814" y="8709"/>
                    <a:pt x="11777" y="8488"/>
                  </a:cubicBezTo>
                  <a:cubicBezTo>
                    <a:pt x="11777" y="8463"/>
                    <a:pt x="11777" y="8451"/>
                    <a:pt x="11777" y="8438"/>
                  </a:cubicBezTo>
                  <a:cubicBezTo>
                    <a:pt x="11728" y="8167"/>
                    <a:pt x="11838" y="7810"/>
                    <a:pt x="11949" y="7453"/>
                  </a:cubicBezTo>
                  <a:cubicBezTo>
                    <a:pt x="12011" y="7268"/>
                    <a:pt x="12060" y="7083"/>
                    <a:pt x="12109" y="6898"/>
                  </a:cubicBezTo>
                  <a:cubicBezTo>
                    <a:pt x="12134" y="6751"/>
                    <a:pt x="12159" y="6615"/>
                    <a:pt x="12196" y="6480"/>
                  </a:cubicBezTo>
                  <a:cubicBezTo>
                    <a:pt x="12294" y="5999"/>
                    <a:pt x="12405" y="5519"/>
                    <a:pt x="12294" y="5001"/>
                  </a:cubicBezTo>
                  <a:cubicBezTo>
                    <a:pt x="12257" y="4866"/>
                    <a:pt x="12208" y="4743"/>
                    <a:pt x="12159" y="4607"/>
                  </a:cubicBezTo>
                  <a:cubicBezTo>
                    <a:pt x="12073" y="4373"/>
                    <a:pt x="11999" y="4188"/>
                    <a:pt x="12085" y="3930"/>
                  </a:cubicBezTo>
                  <a:cubicBezTo>
                    <a:pt x="12183" y="3646"/>
                    <a:pt x="12454" y="3400"/>
                    <a:pt x="12701" y="3166"/>
                  </a:cubicBezTo>
                  <a:cubicBezTo>
                    <a:pt x="12799" y="3067"/>
                    <a:pt x="12898" y="2981"/>
                    <a:pt x="12984" y="2883"/>
                  </a:cubicBezTo>
                  <a:cubicBezTo>
                    <a:pt x="13058" y="2809"/>
                    <a:pt x="13144" y="2722"/>
                    <a:pt x="13255" y="2612"/>
                  </a:cubicBezTo>
                  <a:cubicBezTo>
                    <a:pt x="14056" y="1848"/>
                    <a:pt x="14746" y="1109"/>
                    <a:pt x="14487" y="604"/>
                  </a:cubicBezTo>
                  <a:cubicBezTo>
                    <a:pt x="14376" y="407"/>
                    <a:pt x="14154" y="259"/>
                    <a:pt x="13785" y="160"/>
                  </a:cubicBezTo>
                  <a:cubicBezTo>
                    <a:pt x="13407" y="53"/>
                    <a:pt x="12893" y="0"/>
                    <a:pt x="12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31"/>
            <p:cNvSpPr/>
            <p:nvPr/>
          </p:nvSpPr>
          <p:spPr>
            <a:xfrm>
              <a:off x="888104" y="1148823"/>
              <a:ext cx="2148346" cy="2371307"/>
            </a:xfrm>
            <a:custGeom>
              <a:avLst/>
              <a:gdLst/>
              <a:ahLst/>
              <a:cxnLst/>
              <a:rect l="l" t="t" r="r" b="b"/>
              <a:pathLst>
                <a:path w="26769" h="29549" extrusionOk="0">
                  <a:moveTo>
                    <a:pt x="12764" y="628"/>
                  </a:moveTo>
                  <a:cubicBezTo>
                    <a:pt x="13213" y="628"/>
                    <a:pt x="13688" y="673"/>
                    <a:pt x="14044" y="773"/>
                  </a:cubicBezTo>
                  <a:cubicBezTo>
                    <a:pt x="14315" y="859"/>
                    <a:pt x="14487" y="958"/>
                    <a:pt x="14549" y="1069"/>
                  </a:cubicBezTo>
                  <a:cubicBezTo>
                    <a:pt x="14733" y="1413"/>
                    <a:pt x="13822" y="2300"/>
                    <a:pt x="13378" y="2732"/>
                  </a:cubicBezTo>
                  <a:cubicBezTo>
                    <a:pt x="13268" y="2830"/>
                    <a:pt x="13194" y="2904"/>
                    <a:pt x="13107" y="2990"/>
                  </a:cubicBezTo>
                  <a:cubicBezTo>
                    <a:pt x="13021" y="3089"/>
                    <a:pt x="12923" y="3175"/>
                    <a:pt x="12836" y="3261"/>
                  </a:cubicBezTo>
                  <a:cubicBezTo>
                    <a:pt x="12565" y="3508"/>
                    <a:pt x="12257" y="3791"/>
                    <a:pt x="12134" y="4160"/>
                  </a:cubicBezTo>
                  <a:cubicBezTo>
                    <a:pt x="12011" y="4518"/>
                    <a:pt x="12110" y="4789"/>
                    <a:pt x="12208" y="5047"/>
                  </a:cubicBezTo>
                  <a:cubicBezTo>
                    <a:pt x="12257" y="5158"/>
                    <a:pt x="12294" y="5281"/>
                    <a:pt x="12331" y="5392"/>
                  </a:cubicBezTo>
                  <a:cubicBezTo>
                    <a:pt x="12430" y="5836"/>
                    <a:pt x="12331" y="6267"/>
                    <a:pt x="12233" y="6735"/>
                  </a:cubicBezTo>
                  <a:cubicBezTo>
                    <a:pt x="12196" y="6871"/>
                    <a:pt x="12159" y="7018"/>
                    <a:pt x="12134" y="7166"/>
                  </a:cubicBezTo>
                  <a:cubicBezTo>
                    <a:pt x="12097" y="7339"/>
                    <a:pt x="12048" y="7523"/>
                    <a:pt x="11999" y="7684"/>
                  </a:cubicBezTo>
                  <a:cubicBezTo>
                    <a:pt x="11876" y="8065"/>
                    <a:pt x="11752" y="8460"/>
                    <a:pt x="11802" y="8792"/>
                  </a:cubicBezTo>
                  <a:lnTo>
                    <a:pt x="11802" y="8829"/>
                  </a:lnTo>
                  <a:lnTo>
                    <a:pt x="11802" y="8854"/>
                  </a:lnTo>
                  <a:cubicBezTo>
                    <a:pt x="11826" y="8952"/>
                    <a:pt x="11839" y="9039"/>
                    <a:pt x="11851" y="9137"/>
                  </a:cubicBezTo>
                  <a:cubicBezTo>
                    <a:pt x="10755" y="7437"/>
                    <a:pt x="9030" y="5688"/>
                    <a:pt x="7847" y="4666"/>
                  </a:cubicBezTo>
                  <a:cubicBezTo>
                    <a:pt x="7379" y="4271"/>
                    <a:pt x="6948" y="3840"/>
                    <a:pt x="7158" y="3397"/>
                  </a:cubicBezTo>
                  <a:cubicBezTo>
                    <a:pt x="7231" y="3224"/>
                    <a:pt x="7367" y="3101"/>
                    <a:pt x="7527" y="3052"/>
                  </a:cubicBezTo>
                  <a:cubicBezTo>
                    <a:pt x="7613" y="3027"/>
                    <a:pt x="7712" y="3015"/>
                    <a:pt x="7810" y="3015"/>
                  </a:cubicBezTo>
                  <a:cubicBezTo>
                    <a:pt x="8032" y="3015"/>
                    <a:pt x="8266" y="3076"/>
                    <a:pt x="8488" y="3175"/>
                  </a:cubicBezTo>
                  <a:lnTo>
                    <a:pt x="8821" y="3311"/>
                  </a:lnTo>
                  <a:lnTo>
                    <a:pt x="8931" y="2818"/>
                  </a:lnTo>
                  <a:cubicBezTo>
                    <a:pt x="9005" y="2485"/>
                    <a:pt x="9104" y="2029"/>
                    <a:pt x="9276" y="1992"/>
                  </a:cubicBezTo>
                  <a:cubicBezTo>
                    <a:pt x="9286" y="1988"/>
                    <a:pt x="9297" y="1985"/>
                    <a:pt x="9312" y="1985"/>
                  </a:cubicBezTo>
                  <a:cubicBezTo>
                    <a:pt x="9372" y="1985"/>
                    <a:pt x="9479" y="2037"/>
                    <a:pt x="9658" y="2226"/>
                  </a:cubicBezTo>
                  <a:cubicBezTo>
                    <a:pt x="9806" y="2411"/>
                    <a:pt x="9917" y="2608"/>
                    <a:pt x="10003" y="2830"/>
                  </a:cubicBezTo>
                  <a:cubicBezTo>
                    <a:pt x="10077" y="3003"/>
                    <a:pt x="10163" y="3163"/>
                    <a:pt x="10262" y="3323"/>
                  </a:cubicBezTo>
                  <a:lnTo>
                    <a:pt x="10878" y="4308"/>
                  </a:lnTo>
                  <a:lnTo>
                    <a:pt x="10816" y="3003"/>
                  </a:lnTo>
                  <a:cubicBezTo>
                    <a:pt x="10779" y="2190"/>
                    <a:pt x="10742" y="1266"/>
                    <a:pt x="11494" y="822"/>
                  </a:cubicBezTo>
                  <a:lnTo>
                    <a:pt x="11506" y="810"/>
                  </a:lnTo>
                  <a:cubicBezTo>
                    <a:pt x="11709" y="695"/>
                    <a:pt x="12217" y="628"/>
                    <a:pt x="12764" y="628"/>
                  </a:cubicBezTo>
                  <a:close/>
                  <a:moveTo>
                    <a:pt x="15620" y="2153"/>
                  </a:moveTo>
                  <a:cubicBezTo>
                    <a:pt x="16039" y="2830"/>
                    <a:pt x="16384" y="3557"/>
                    <a:pt x="16667" y="4308"/>
                  </a:cubicBezTo>
                  <a:lnTo>
                    <a:pt x="17037" y="5331"/>
                  </a:lnTo>
                  <a:lnTo>
                    <a:pt x="17259" y="4259"/>
                  </a:lnTo>
                  <a:cubicBezTo>
                    <a:pt x="17493" y="3039"/>
                    <a:pt x="18084" y="2387"/>
                    <a:pt x="18996" y="2325"/>
                  </a:cubicBezTo>
                  <a:cubicBezTo>
                    <a:pt x="19042" y="2322"/>
                    <a:pt x="19089" y="2320"/>
                    <a:pt x="19136" y="2320"/>
                  </a:cubicBezTo>
                  <a:cubicBezTo>
                    <a:pt x="19278" y="2320"/>
                    <a:pt x="19424" y="2334"/>
                    <a:pt x="19562" y="2362"/>
                  </a:cubicBezTo>
                  <a:cubicBezTo>
                    <a:pt x="19759" y="2387"/>
                    <a:pt x="19944" y="2399"/>
                    <a:pt x="20141" y="2399"/>
                  </a:cubicBezTo>
                  <a:cubicBezTo>
                    <a:pt x="20301" y="2387"/>
                    <a:pt x="20461" y="2350"/>
                    <a:pt x="20622" y="2300"/>
                  </a:cubicBezTo>
                  <a:cubicBezTo>
                    <a:pt x="20782" y="2226"/>
                    <a:pt x="20954" y="2202"/>
                    <a:pt x="21127" y="2202"/>
                  </a:cubicBezTo>
                  <a:cubicBezTo>
                    <a:pt x="21238" y="2214"/>
                    <a:pt x="21422" y="2239"/>
                    <a:pt x="21472" y="2337"/>
                  </a:cubicBezTo>
                  <a:cubicBezTo>
                    <a:pt x="21570" y="2510"/>
                    <a:pt x="21361" y="2867"/>
                    <a:pt x="21188" y="3150"/>
                  </a:cubicBezTo>
                  <a:lnTo>
                    <a:pt x="21127" y="3249"/>
                  </a:lnTo>
                  <a:cubicBezTo>
                    <a:pt x="19944" y="5257"/>
                    <a:pt x="18564" y="7363"/>
                    <a:pt x="16655" y="10073"/>
                  </a:cubicBezTo>
                  <a:cubicBezTo>
                    <a:pt x="16532" y="10258"/>
                    <a:pt x="16433" y="10443"/>
                    <a:pt x="16347" y="10640"/>
                  </a:cubicBezTo>
                  <a:cubicBezTo>
                    <a:pt x="16015" y="9593"/>
                    <a:pt x="15460" y="8620"/>
                    <a:pt x="14906" y="7671"/>
                  </a:cubicBezTo>
                  <a:lnTo>
                    <a:pt x="14721" y="7351"/>
                  </a:lnTo>
                  <a:cubicBezTo>
                    <a:pt x="14524" y="7006"/>
                    <a:pt x="14352" y="6636"/>
                    <a:pt x="14204" y="6292"/>
                  </a:cubicBezTo>
                  <a:cubicBezTo>
                    <a:pt x="14031" y="5897"/>
                    <a:pt x="13846" y="5515"/>
                    <a:pt x="13637" y="5158"/>
                  </a:cubicBezTo>
                  <a:cubicBezTo>
                    <a:pt x="13157" y="4333"/>
                    <a:pt x="13194" y="4308"/>
                    <a:pt x="13994" y="3692"/>
                  </a:cubicBezTo>
                  <a:cubicBezTo>
                    <a:pt x="14241" y="3483"/>
                    <a:pt x="14462" y="3261"/>
                    <a:pt x="14659" y="3015"/>
                  </a:cubicBezTo>
                  <a:cubicBezTo>
                    <a:pt x="14955" y="2658"/>
                    <a:pt x="15275" y="2300"/>
                    <a:pt x="15620" y="2153"/>
                  </a:cubicBezTo>
                  <a:close/>
                  <a:moveTo>
                    <a:pt x="20388" y="8546"/>
                  </a:moveTo>
                  <a:cubicBezTo>
                    <a:pt x="20634" y="8546"/>
                    <a:pt x="20954" y="8829"/>
                    <a:pt x="21213" y="9273"/>
                  </a:cubicBezTo>
                  <a:lnTo>
                    <a:pt x="21373" y="9544"/>
                  </a:lnTo>
                  <a:lnTo>
                    <a:pt x="21632" y="9383"/>
                  </a:lnTo>
                  <a:cubicBezTo>
                    <a:pt x="21866" y="9259"/>
                    <a:pt x="22085" y="9193"/>
                    <a:pt x="22264" y="9193"/>
                  </a:cubicBezTo>
                  <a:cubicBezTo>
                    <a:pt x="22368" y="9193"/>
                    <a:pt x="22459" y="9215"/>
                    <a:pt x="22531" y="9260"/>
                  </a:cubicBezTo>
                  <a:cubicBezTo>
                    <a:pt x="22777" y="9396"/>
                    <a:pt x="22790" y="9753"/>
                    <a:pt x="22753" y="10024"/>
                  </a:cubicBezTo>
                  <a:cubicBezTo>
                    <a:pt x="22703" y="10394"/>
                    <a:pt x="22605" y="10738"/>
                    <a:pt x="22469" y="11083"/>
                  </a:cubicBezTo>
                  <a:lnTo>
                    <a:pt x="22161" y="11896"/>
                  </a:lnTo>
                  <a:lnTo>
                    <a:pt x="22161" y="11896"/>
                  </a:lnTo>
                  <a:lnTo>
                    <a:pt x="22913" y="11465"/>
                  </a:lnTo>
                  <a:cubicBezTo>
                    <a:pt x="22974" y="11428"/>
                    <a:pt x="23036" y="11391"/>
                    <a:pt x="23098" y="11367"/>
                  </a:cubicBezTo>
                  <a:cubicBezTo>
                    <a:pt x="23304" y="11272"/>
                    <a:pt x="23770" y="11177"/>
                    <a:pt x="24207" y="11177"/>
                  </a:cubicBezTo>
                  <a:cubicBezTo>
                    <a:pt x="24450" y="11177"/>
                    <a:pt x="24683" y="11206"/>
                    <a:pt x="24859" y="11280"/>
                  </a:cubicBezTo>
                  <a:cubicBezTo>
                    <a:pt x="24982" y="11317"/>
                    <a:pt x="25081" y="11404"/>
                    <a:pt x="25130" y="11515"/>
                  </a:cubicBezTo>
                  <a:cubicBezTo>
                    <a:pt x="25179" y="11625"/>
                    <a:pt x="25105" y="11749"/>
                    <a:pt x="25007" y="11921"/>
                  </a:cubicBezTo>
                  <a:cubicBezTo>
                    <a:pt x="24884" y="12130"/>
                    <a:pt x="24724" y="12377"/>
                    <a:pt x="24933" y="12648"/>
                  </a:cubicBezTo>
                  <a:cubicBezTo>
                    <a:pt x="25031" y="12776"/>
                    <a:pt x="25157" y="12812"/>
                    <a:pt x="25285" y="12812"/>
                  </a:cubicBezTo>
                  <a:cubicBezTo>
                    <a:pt x="25366" y="12812"/>
                    <a:pt x="25448" y="12798"/>
                    <a:pt x="25524" y="12783"/>
                  </a:cubicBezTo>
                  <a:cubicBezTo>
                    <a:pt x="25586" y="12765"/>
                    <a:pt x="25648" y="12756"/>
                    <a:pt x="25709" y="12756"/>
                  </a:cubicBezTo>
                  <a:cubicBezTo>
                    <a:pt x="25771" y="12756"/>
                    <a:pt x="25832" y="12765"/>
                    <a:pt x="25894" y="12783"/>
                  </a:cubicBezTo>
                  <a:cubicBezTo>
                    <a:pt x="26005" y="12857"/>
                    <a:pt x="26165" y="12956"/>
                    <a:pt x="26165" y="13079"/>
                  </a:cubicBezTo>
                  <a:cubicBezTo>
                    <a:pt x="26177" y="13325"/>
                    <a:pt x="25648" y="13621"/>
                    <a:pt x="25401" y="13756"/>
                  </a:cubicBezTo>
                  <a:lnTo>
                    <a:pt x="24970" y="14015"/>
                  </a:lnTo>
                  <a:lnTo>
                    <a:pt x="25389" y="14286"/>
                  </a:lnTo>
                  <a:lnTo>
                    <a:pt x="25512" y="14360"/>
                  </a:lnTo>
                  <a:cubicBezTo>
                    <a:pt x="25771" y="14520"/>
                    <a:pt x="25931" y="14631"/>
                    <a:pt x="25906" y="14865"/>
                  </a:cubicBezTo>
                  <a:cubicBezTo>
                    <a:pt x="25906" y="14976"/>
                    <a:pt x="25857" y="15087"/>
                    <a:pt x="25771" y="15148"/>
                  </a:cubicBezTo>
                  <a:cubicBezTo>
                    <a:pt x="25710" y="15181"/>
                    <a:pt x="25631" y="15198"/>
                    <a:pt x="25537" y="15198"/>
                  </a:cubicBezTo>
                  <a:cubicBezTo>
                    <a:pt x="25384" y="15198"/>
                    <a:pt x="25191" y="15154"/>
                    <a:pt x="24970" y="15062"/>
                  </a:cubicBezTo>
                  <a:cubicBezTo>
                    <a:pt x="24736" y="14951"/>
                    <a:pt x="24527" y="14816"/>
                    <a:pt x="24329" y="14631"/>
                  </a:cubicBezTo>
                  <a:cubicBezTo>
                    <a:pt x="24194" y="14520"/>
                    <a:pt x="24058" y="14422"/>
                    <a:pt x="23911" y="14323"/>
                  </a:cubicBezTo>
                  <a:cubicBezTo>
                    <a:pt x="23504" y="14052"/>
                    <a:pt x="23048" y="13978"/>
                    <a:pt x="22605" y="13904"/>
                  </a:cubicBezTo>
                  <a:lnTo>
                    <a:pt x="22482" y="13880"/>
                  </a:lnTo>
                  <a:cubicBezTo>
                    <a:pt x="22026" y="13781"/>
                    <a:pt x="21582" y="13732"/>
                    <a:pt x="21127" y="13720"/>
                  </a:cubicBezTo>
                  <a:lnTo>
                    <a:pt x="21114" y="13720"/>
                  </a:lnTo>
                  <a:cubicBezTo>
                    <a:pt x="20745" y="13720"/>
                    <a:pt x="20388" y="13781"/>
                    <a:pt x="20043" y="13904"/>
                  </a:cubicBezTo>
                  <a:cubicBezTo>
                    <a:pt x="19587" y="14089"/>
                    <a:pt x="19168" y="14335"/>
                    <a:pt x="18774" y="14643"/>
                  </a:cubicBezTo>
                  <a:cubicBezTo>
                    <a:pt x="19267" y="13806"/>
                    <a:pt x="19575" y="12882"/>
                    <a:pt x="19698" y="11921"/>
                  </a:cubicBezTo>
                  <a:cubicBezTo>
                    <a:pt x="19735" y="11539"/>
                    <a:pt x="19747" y="11157"/>
                    <a:pt x="19735" y="10788"/>
                  </a:cubicBezTo>
                  <a:cubicBezTo>
                    <a:pt x="19735" y="10147"/>
                    <a:pt x="19735" y="9494"/>
                    <a:pt x="19932" y="9014"/>
                  </a:cubicBezTo>
                  <a:cubicBezTo>
                    <a:pt x="20018" y="8805"/>
                    <a:pt x="20166" y="8546"/>
                    <a:pt x="20388" y="8546"/>
                  </a:cubicBezTo>
                  <a:close/>
                  <a:moveTo>
                    <a:pt x="5229" y="6509"/>
                  </a:moveTo>
                  <a:cubicBezTo>
                    <a:pt x="5484" y="6902"/>
                    <a:pt x="5619" y="7391"/>
                    <a:pt x="5753" y="7868"/>
                  </a:cubicBezTo>
                  <a:cubicBezTo>
                    <a:pt x="5815" y="8139"/>
                    <a:pt x="5901" y="8410"/>
                    <a:pt x="5987" y="8669"/>
                  </a:cubicBezTo>
                  <a:cubicBezTo>
                    <a:pt x="6111" y="9002"/>
                    <a:pt x="6234" y="9334"/>
                    <a:pt x="6357" y="9667"/>
                  </a:cubicBezTo>
                  <a:lnTo>
                    <a:pt x="6357" y="9691"/>
                  </a:lnTo>
                  <a:cubicBezTo>
                    <a:pt x="6492" y="10073"/>
                    <a:pt x="6628" y="10443"/>
                    <a:pt x="6776" y="10812"/>
                  </a:cubicBezTo>
                  <a:cubicBezTo>
                    <a:pt x="6837" y="10985"/>
                    <a:pt x="6899" y="11182"/>
                    <a:pt x="6960" y="11391"/>
                  </a:cubicBezTo>
                  <a:cubicBezTo>
                    <a:pt x="7170" y="12020"/>
                    <a:pt x="7404" y="12722"/>
                    <a:pt x="7786" y="13214"/>
                  </a:cubicBezTo>
                  <a:cubicBezTo>
                    <a:pt x="7569" y="13181"/>
                    <a:pt x="7362" y="13165"/>
                    <a:pt x="7164" y="13165"/>
                  </a:cubicBezTo>
                  <a:cubicBezTo>
                    <a:pt x="5546" y="13165"/>
                    <a:pt x="4520" y="14202"/>
                    <a:pt x="3807" y="14927"/>
                  </a:cubicBezTo>
                  <a:cubicBezTo>
                    <a:pt x="3696" y="15038"/>
                    <a:pt x="3598" y="15136"/>
                    <a:pt x="3511" y="15222"/>
                  </a:cubicBezTo>
                  <a:cubicBezTo>
                    <a:pt x="3376" y="15346"/>
                    <a:pt x="3253" y="15481"/>
                    <a:pt x="3129" y="15641"/>
                  </a:cubicBezTo>
                  <a:cubicBezTo>
                    <a:pt x="2834" y="15974"/>
                    <a:pt x="2538" y="16319"/>
                    <a:pt x="2156" y="16454"/>
                  </a:cubicBezTo>
                  <a:cubicBezTo>
                    <a:pt x="2181" y="16331"/>
                    <a:pt x="2206" y="16232"/>
                    <a:pt x="2230" y="16146"/>
                  </a:cubicBezTo>
                  <a:cubicBezTo>
                    <a:pt x="2316" y="15777"/>
                    <a:pt x="2304" y="15641"/>
                    <a:pt x="2008" y="15247"/>
                  </a:cubicBezTo>
                  <a:cubicBezTo>
                    <a:pt x="1848" y="15062"/>
                    <a:pt x="1750" y="14816"/>
                    <a:pt x="1750" y="14570"/>
                  </a:cubicBezTo>
                  <a:cubicBezTo>
                    <a:pt x="1737" y="14372"/>
                    <a:pt x="1701" y="14188"/>
                    <a:pt x="1639" y="14003"/>
                  </a:cubicBezTo>
                  <a:cubicBezTo>
                    <a:pt x="1540" y="13769"/>
                    <a:pt x="1393" y="13559"/>
                    <a:pt x="1195" y="13387"/>
                  </a:cubicBezTo>
                  <a:cubicBezTo>
                    <a:pt x="998" y="13239"/>
                    <a:pt x="851" y="13030"/>
                    <a:pt x="764" y="12796"/>
                  </a:cubicBezTo>
                  <a:cubicBezTo>
                    <a:pt x="653" y="12365"/>
                    <a:pt x="752" y="12229"/>
                    <a:pt x="777" y="12192"/>
                  </a:cubicBezTo>
                  <a:cubicBezTo>
                    <a:pt x="900" y="12032"/>
                    <a:pt x="1183" y="11995"/>
                    <a:pt x="1417" y="11983"/>
                  </a:cubicBezTo>
                  <a:cubicBezTo>
                    <a:pt x="1503" y="11958"/>
                    <a:pt x="1614" y="11958"/>
                    <a:pt x="1737" y="11958"/>
                  </a:cubicBezTo>
                  <a:cubicBezTo>
                    <a:pt x="2674" y="11946"/>
                    <a:pt x="3203" y="11872"/>
                    <a:pt x="3376" y="11539"/>
                  </a:cubicBezTo>
                  <a:cubicBezTo>
                    <a:pt x="3450" y="11379"/>
                    <a:pt x="3413" y="11170"/>
                    <a:pt x="3253" y="10936"/>
                  </a:cubicBezTo>
                  <a:cubicBezTo>
                    <a:pt x="3129" y="10788"/>
                    <a:pt x="2994" y="10665"/>
                    <a:pt x="2846" y="10554"/>
                  </a:cubicBezTo>
                  <a:cubicBezTo>
                    <a:pt x="2587" y="10344"/>
                    <a:pt x="2304" y="10073"/>
                    <a:pt x="2316" y="9815"/>
                  </a:cubicBezTo>
                  <a:cubicBezTo>
                    <a:pt x="2341" y="9556"/>
                    <a:pt x="2514" y="9457"/>
                    <a:pt x="2797" y="9334"/>
                  </a:cubicBezTo>
                  <a:cubicBezTo>
                    <a:pt x="2969" y="9285"/>
                    <a:pt x="3117" y="9186"/>
                    <a:pt x="3253" y="9063"/>
                  </a:cubicBezTo>
                  <a:cubicBezTo>
                    <a:pt x="3425" y="8817"/>
                    <a:pt x="3536" y="8546"/>
                    <a:pt x="3585" y="8250"/>
                  </a:cubicBezTo>
                  <a:cubicBezTo>
                    <a:pt x="3671" y="7942"/>
                    <a:pt x="3733" y="7659"/>
                    <a:pt x="3992" y="7425"/>
                  </a:cubicBezTo>
                  <a:cubicBezTo>
                    <a:pt x="4152" y="7289"/>
                    <a:pt x="4324" y="7178"/>
                    <a:pt x="4497" y="7080"/>
                  </a:cubicBezTo>
                  <a:cubicBezTo>
                    <a:pt x="4777" y="6946"/>
                    <a:pt x="5033" y="6752"/>
                    <a:pt x="5229" y="6509"/>
                  </a:cubicBezTo>
                  <a:close/>
                  <a:moveTo>
                    <a:pt x="12713" y="4358"/>
                  </a:moveTo>
                  <a:lnTo>
                    <a:pt x="12713" y="4358"/>
                  </a:lnTo>
                  <a:cubicBezTo>
                    <a:pt x="12701" y="4641"/>
                    <a:pt x="12824" y="4986"/>
                    <a:pt x="13107" y="5466"/>
                  </a:cubicBezTo>
                  <a:cubicBezTo>
                    <a:pt x="13304" y="5811"/>
                    <a:pt x="13477" y="6168"/>
                    <a:pt x="13637" y="6538"/>
                  </a:cubicBezTo>
                  <a:cubicBezTo>
                    <a:pt x="13797" y="6920"/>
                    <a:pt x="13982" y="7302"/>
                    <a:pt x="14191" y="7659"/>
                  </a:cubicBezTo>
                  <a:lnTo>
                    <a:pt x="14376" y="7979"/>
                  </a:lnTo>
                  <a:cubicBezTo>
                    <a:pt x="14943" y="8952"/>
                    <a:pt x="15522" y="9950"/>
                    <a:pt x="15817" y="11009"/>
                  </a:cubicBezTo>
                  <a:cubicBezTo>
                    <a:pt x="15694" y="11675"/>
                    <a:pt x="15830" y="12328"/>
                    <a:pt x="15965" y="12943"/>
                  </a:cubicBezTo>
                  <a:cubicBezTo>
                    <a:pt x="16015" y="13227"/>
                    <a:pt x="16076" y="13522"/>
                    <a:pt x="16113" y="13818"/>
                  </a:cubicBezTo>
                  <a:cubicBezTo>
                    <a:pt x="16298" y="15136"/>
                    <a:pt x="16544" y="16454"/>
                    <a:pt x="16889" y="17748"/>
                  </a:cubicBezTo>
                  <a:cubicBezTo>
                    <a:pt x="16975" y="18080"/>
                    <a:pt x="17074" y="18425"/>
                    <a:pt x="17197" y="18782"/>
                  </a:cubicBezTo>
                  <a:cubicBezTo>
                    <a:pt x="16322" y="17945"/>
                    <a:pt x="15337" y="17218"/>
                    <a:pt x="14265" y="16627"/>
                  </a:cubicBezTo>
                  <a:lnTo>
                    <a:pt x="14253" y="16627"/>
                  </a:lnTo>
                  <a:cubicBezTo>
                    <a:pt x="12935" y="14877"/>
                    <a:pt x="12590" y="12401"/>
                    <a:pt x="12541" y="10628"/>
                  </a:cubicBezTo>
                  <a:cubicBezTo>
                    <a:pt x="12528" y="10529"/>
                    <a:pt x="12528" y="10431"/>
                    <a:pt x="12528" y="10332"/>
                  </a:cubicBezTo>
                  <a:cubicBezTo>
                    <a:pt x="12528" y="10049"/>
                    <a:pt x="12516" y="9778"/>
                    <a:pt x="12504" y="9507"/>
                  </a:cubicBezTo>
                  <a:lnTo>
                    <a:pt x="12504" y="9470"/>
                  </a:lnTo>
                  <a:cubicBezTo>
                    <a:pt x="12491" y="9236"/>
                    <a:pt x="12454" y="9002"/>
                    <a:pt x="12418" y="8780"/>
                  </a:cubicBezTo>
                  <a:cubicBezTo>
                    <a:pt x="12418" y="8755"/>
                    <a:pt x="12418" y="8731"/>
                    <a:pt x="12418" y="8706"/>
                  </a:cubicBezTo>
                  <a:cubicBezTo>
                    <a:pt x="12393" y="8509"/>
                    <a:pt x="12491" y="8176"/>
                    <a:pt x="12590" y="7868"/>
                  </a:cubicBezTo>
                  <a:cubicBezTo>
                    <a:pt x="12652" y="7671"/>
                    <a:pt x="12701" y="7474"/>
                    <a:pt x="12738" y="7277"/>
                  </a:cubicBezTo>
                  <a:cubicBezTo>
                    <a:pt x="12762" y="7142"/>
                    <a:pt x="12799" y="7006"/>
                    <a:pt x="12824" y="6871"/>
                  </a:cubicBezTo>
                  <a:cubicBezTo>
                    <a:pt x="12935" y="6390"/>
                    <a:pt x="13058" y="5836"/>
                    <a:pt x="12923" y="5257"/>
                  </a:cubicBezTo>
                  <a:cubicBezTo>
                    <a:pt x="12886" y="5109"/>
                    <a:pt x="12849" y="4961"/>
                    <a:pt x="12787" y="4826"/>
                  </a:cubicBezTo>
                  <a:cubicBezTo>
                    <a:pt x="12701" y="4592"/>
                    <a:pt x="12664" y="4505"/>
                    <a:pt x="12713" y="4358"/>
                  </a:cubicBezTo>
                  <a:close/>
                  <a:moveTo>
                    <a:pt x="13686" y="17489"/>
                  </a:moveTo>
                  <a:lnTo>
                    <a:pt x="13686" y="17489"/>
                  </a:lnTo>
                  <a:cubicBezTo>
                    <a:pt x="14832" y="18142"/>
                    <a:pt x="16039" y="18930"/>
                    <a:pt x="17086" y="20174"/>
                  </a:cubicBezTo>
                  <a:cubicBezTo>
                    <a:pt x="17714" y="20963"/>
                    <a:pt x="18306" y="21788"/>
                    <a:pt x="18835" y="22638"/>
                  </a:cubicBezTo>
                  <a:cubicBezTo>
                    <a:pt x="18922" y="22872"/>
                    <a:pt x="19008" y="23094"/>
                    <a:pt x="19106" y="23316"/>
                  </a:cubicBezTo>
                  <a:cubicBezTo>
                    <a:pt x="19390" y="24141"/>
                    <a:pt x="19747" y="24929"/>
                    <a:pt x="20141" y="25705"/>
                  </a:cubicBezTo>
                  <a:lnTo>
                    <a:pt x="20338" y="26063"/>
                  </a:lnTo>
                  <a:cubicBezTo>
                    <a:pt x="20129" y="25902"/>
                    <a:pt x="19919" y="25742"/>
                    <a:pt x="19722" y="25570"/>
                  </a:cubicBezTo>
                  <a:cubicBezTo>
                    <a:pt x="18503" y="24523"/>
                    <a:pt x="17185" y="23907"/>
                    <a:pt x="15916" y="23328"/>
                  </a:cubicBezTo>
                  <a:lnTo>
                    <a:pt x="15904" y="23328"/>
                  </a:lnTo>
                  <a:cubicBezTo>
                    <a:pt x="15916" y="22860"/>
                    <a:pt x="15633" y="22367"/>
                    <a:pt x="15411" y="21973"/>
                  </a:cubicBezTo>
                  <a:cubicBezTo>
                    <a:pt x="15325" y="21837"/>
                    <a:pt x="15251" y="21702"/>
                    <a:pt x="15214" y="21616"/>
                  </a:cubicBezTo>
                  <a:cubicBezTo>
                    <a:pt x="14820" y="20803"/>
                    <a:pt x="14499" y="19965"/>
                    <a:pt x="14241" y="19103"/>
                  </a:cubicBezTo>
                  <a:cubicBezTo>
                    <a:pt x="14204" y="18992"/>
                    <a:pt x="14179" y="18869"/>
                    <a:pt x="14142" y="18721"/>
                  </a:cubicBezTo>
                  <a:cubicBezTo>
                    <a:pt x="14056" y="18339"/>
                    <a:pt x="13945" y="17871"/>
                    <a:pt x="13686" y="17489"/>
                  </a:cubicBezTo>
                  <a:close/>
                  <a:moveTo>
                    <a:pt x="12836" y="17526"/>
                  </a:moveTo>
                  <a:cubicBezTo>
                    <a:pt x="12910" y="17526"/>
                    <a:pt x="13058" y="17698"/>
                    <a:pt x="13107" y="17760"/>
                  </a:cubicBezTo>
                  <a:cubicBezTo>
                    <a:pt x="13354" y="18043"/>
                    <a:pt x="13452" y="18474"/>
                    <a:pt x="13539" y="18856"/>
                  </a:cubicBezTo>
                  <a:cubicBezTo>
                    <a:pt x="13563" y="19004"/>
                    <a:pt x="13600" y="19140"/>
                    <a:pt x="13637" y="19263"/>
                  </a:cubicBezTo>
                  <a:cubicBezTo>
                    <a:pt x="13908" y="20150"/>
                    <a:pt x="14241" y="21024"/>
                    <a:pt x="14635" y="21862"/>
                  </a:cubicBezTo>
                  <a:cubicBezTo>
                    <a:pt x="14696" y="21985"/>
                    <a:pt x="14783" y="22121"/>
                    <a:pt x="14869" y="22281"/>
                  </a:cubicBezTo>
                  <a:cubicBezTo>
                    <a:pt x="15078" y="22638"/>
                    <a:pt x="15362" y="23143"/>
                    <a:pt x="15275" y="23426"/>
                  </a:cubicBezTo>
                  <a:lnTo>
                    <a:pt x="15251" y="23525"/>
                  </a:lnTo>
                  <a:lnTo>
                    <a:pt x="15177" y="23562"/>
                  </a:lnTo>
                  <a:cubicBezTo>
                    <a:pt x="13883" y="24042"/>
                    <a:pt x="12652" y="24695"/>
                    <a:pt x="11506" y="25496"/>
                  </a:cubicBezTo>
                  <a:cubicBezTo>
                    <a:pt x="11346" y="25619"/>
                    <a:pt x="11173" y="25742"/>
                    <a:pt x="11013" y="25878"/>
                  </a:cubicBezTo>
                  <a:cubicBezTo>
                    <a:pt x="10644" y="26173"/>
                    <a:pt x="10237" y="26457"/>
                    <a:pt x="9831" y="26703"/>
                  </a:cubicBezTo>
                  <a:cubicBezTo>
                    <a:pt x="9449" y="26395"/>
                    <a:pt x="9461" y="25755"/>
                    <a:pt x="9473" y="25176"/>
                  </a:cubicBezTo>
                  <a:cubicBezTo>
                    <a:pt x="9473" y="25015"/>
                    <a:pt x="9473" y="24855"/>
                    <a:pt x="9473" y="24720"/>
                  </a:cubicBezTo>
                  <a:cubicBezTo>
                    <a:pt x="9461" y="24535"/>
                    <a:pt x="9436" y="24350"/>
                    <a:pt x="9424" y="24141"/>
                  </a:cubicBezTo>
                  <a:cubicBezTo>
                    <a:pt x="9363" y="23562"/>
                    <a:pt x="9301" y="22971"/>
                    <a:pt x="9436" y="22453"/>
                  </a:cubicBezTo>
                  <a:cubicBezTo>
                    <a:pt x="9671" y="21616"/>
                    <a:pt x="10841" y="21480"/>
                    <a:pt x="11617" y="21480"/>
                  </a:cubicBezTo>
                  <a:cubicBezTo>
                    <a:pt x="11814" y="21480"/>
                    <a:pt x="11999" y="21492"/>
                    <a:pt x="12122" y="21505"/>
                  </a:cubicBezTo>
                  <a:lnTo>
                    <a:pt x="13403" y="21616"/>
                  </a:lnTo>
                  <a:lnTo>
                    <a:pt x="12307" y="20938"/>
                  </a:lnTo>
                  <a:cubicBezTo>
                    <a:pt x="12085" y="20790"/>
                    <a:pt x="11839" y="20667"/>
                    <a:pt x="11629" y="20556"/>
                  </a:cubicBezTo>
                  <a:cubicBezTo>
                    <a:pt x="11297" y="20396"/>
                    <a:pt x="10976" y="20199"/>
                    <a:pt x="10668" y="19990"/>
                  </a:cubicBezTo>
                  <a:cubicBezTo>
                    <a:pt x="11124" y="19534"/>
                    <a:pt x="11543" y="19016"/>
                    <a:pt x="11949" y="18536"/>
                  </a:cubicBezTo>
                  <a:cubicBezTo>
                    <a:pt x="12110" y="18339"/>
                    <a:pt x="12282" y="18142"/>
                    <a:pt x="12442" y="17945"/>
                  </a:cubicBezTo>
                  <a:lnTo>
                    <a:pt x="12590" y="17772"/>
                  </a:lnTo>
                  <a:cubicBezTo>
                    <a:pt x="12689" y="17649"/>
                    <a:pt x="12787" y="17526"/>
                    <a:pt x="12836" y="17526"/>
                  </a:cubicBezTo>
                  <a:close/>
                  <a:moveTo>
                    <a:pt x="12745" y="0"/>
                  </a:moveTo>
                  <a:cubicBezTo>
                    <a:pt x="12122" y="0"/>
                    <a:pt x="11516" y="82"/>
                    <a:pt x="11198" y="268"/>
                  </a:cubicBezTo>
                  <a:lnTo>
                    <a:pt x="11173" y="280"/>
                  </a:lnTo>
                  <a:cubicBezTo>
                    <a:pt x="10508" y="674"/>
                    <a:pt x="10274" y="1303"/>
                    <a:pt x="10200" y="1919"/>
                  </a:cubicBezTo>
                  <a:cubicBezTo>
                    <a:pt x="10176" y="1882"/>
                    <a:pt x="10139" y="1845"/>
                    <a:pt x="10114" y="1808"/>
                  </a:cubicBezTo>
                  <a:cubicBezTo>
                    <a:pt x="9843" y="1507"/>
                    <a:pt x="9564" y="1353"/>
                    <a:pt x="9290" y="1353"/>
                  </a:cubicBezTo>
                  <a:cubicBezTo>
                    <a:pt x="9227" y="1353"/>
                    <a:pt x="9165" y="1361"/>
                    <a:pt x="9104" y="1377"/>
                  </a:cubicBezTo>
                  <a:cubicBezTo>
                    <a:pt x="8636" y="1500"/>
                    <a:pt x="8476" y="1980"/>
                    <a:pt x="8365" y="2473"/>
                  </a:cubicBezTo>
                  <a:cubicBezTo>
                    <a:pt x="8194" y="2416"/>
                    <a:pt x="8016" y="2388"/>
                    <a:pt x="7837" y="2388"/>
                  </a:cubicBezTo>
                  <a:cubicBezTo>
                    <a:pt x="7668" y="2388"/>
                    <a:pt x="7497" y="2413"/>
                    <a:pt x="7330" y="2461"/>
                  </a:cubicBezTo>
                  <a:cubicBezTo>
                    <a:pt x="6997" y="2559"/>
                    <a:pt x="6739" y="2805"/>
                    <a:pt x="6591" y="3126"/>
                  </a:cubicBezTo>
                  <a:cubicBezTo>
                    <a:pt x="6160" y="4037"/>
                    <a:pt x="7022" y="4764"/>
                    <a:pt x="7441" y="5121"/>
                  </a:cubicBezTo>
                  <a:cubicBezTo>
                    <a:pt x="8648" y="6168"/>
                    <a:pt x="10434" y="7979"/>
                    <a:pt x="11481" y="9679"/>
                  </a:cubicBezTo>
                  <a:cubicBezTo>
                    <a:pt x="11494" y="9889"/>
                    <a:pt x="11494" y="10110"/>
                    <a:pt x="11494" y="10344"/>
                  </a:cubicBezTo>
                  <a:cubicBezTo>
                    <a:pt x="11506" y="10455"/>
                    <a:pt x="11506" y="10554"/>
                    <a:pt x="11506" y="10652"/>
                  </a:cubicBezTo>
                  <a:cubicBezTo>
                    <a:pt x="11543" y="12044"/>
                    <a:pt x="11752" y="13941"/>
                    <a:pt x="12504" y="15641"/>
                  </a:cubicBezTo>
                  <a:cubicBezTo>
                    <a:pt x="11937" y="15296"/>
                    <a:pt x="11407" y="14914"/>
                    <a:pt x="10878" y="14545"/>
                  </a:cubicBezTo>
                  <a:cubicBezTo>
                    <a:pt x="10077" y="13954"/>
                    <a:pt x="9227" y="13424"/>
                    <a:pt x="8352" y="12943"/>
                  </a:cubicBezTo>
                  <a:cubicBezTo>
                    <a:pt x="7983" y="12537"/>
                    <a:pt x="7749" y="11823"/>
                    <a:pt x="7539" y="11194"/>
                  </a:cubicBezTo>
                  <a:cubicBezTo>
                    <a:pt x="7466" y="10973"/>
                    <a:pt x="7404" y="10775"/>
                    <a:pt x="7330" y="10591"/>
                  </a:cubicBezTo>
                  <a:cubicBezTo>
                    <a:pt x="7195" y="10221"/>
                    <a:pt x="7059" y="9852"/>
                    <a:pt x="6936" y="9482"/>
                  </a:cubicBezTo>
                  <a:lnTo>
                    <a:pt x="6924" y="9457"/>
                  </a:lnTo>
                  <a:cubicBezTo>
                    <a:pt x="6800" y="9112"/>
                    <a:pt x="6677" y="8780"/>
                    <a:pt x="6554" y="8447"/>
                  </a:cubicBezTo>
                  <a:cubicBezTo>
                    <a:pt x="6468" y="8226"/>
                    <a:pt x="6406" y="7967"/>
                    <a:pt x="6332" y="7696"/>
                  </a:cubicBezTo>
                  <a:cubicBezTo>
                    <a:pt x="6172" y="7117"/>
                    <a:pt x="6012" y="6513"/>
                    <a:pt x="5630" y="5996"/>
                  </a:cubicBezTo>
                  <a:lnTo>
                    <a:pt x="5113" y="5306"/>
                  </a:lnTo>
                  <a:lnTo>
                    <a:pt x="4743" y="6094"/>
                  </a:lnTo>
                  <a:cubicBezTo>
                    <a:pt x="4669" y="6267"/>
                    <a:pt x="4435" y="6402"/>
                    <a:pt x="4177" y="6550"/>
                  </a:cubicBezTo>
                  <a:cubicBezTo>
                    <a:pt x="3955" y="6661"/>
                    <a:pt x="3758" y="6809"/>
                    <a:pt x="3573" y="6969"/>
                  </a:cubicBezTo>
                  <a:cubicBezTo>
                    <a:pt x="3166" y="7339"/>
                    <a:pt x="3068" y="7757"/>
                    <a:pt x="2982" y="8102"/>
                  </a:cubicBezTo>
                  <a:cubicBezTo>
                    <a:pt x="2945" y="8299"/>
                    <a:pt x="2871" y="8497"/>
                    <a:pt x="2760" y="8669"/>
                  </a:cubicBezTo>
                  <a:cubicBezTo>
                    <a:pt x="2686" y="8706"/>
                    <a:pt x="2624" y="8743"/>
                    <a:pt x="2538" y="8768"/>
                  </a:cubicBezTo>
                  <a:cubicBezTo>
                    <a:pt x="2267" y="8891"/>
                    <a:pt x="1750" y="9112"/>
                    <a:pt x="1701" y="9765"/>
                  </a:cubicBezTo>
                  <a:cubicBezTo>
                    <a:pt x="1651" y="10369"/>
                    <a:pt x="2132" y="10763"/>
                    <a:pt x="2452" y="11034"/>
                  </a:cubicBezTo>
                  <a:cubicBezTo>
                    <a:pt x="2538" y="11096"/>
                    <a:pt x="2624" y="11182"/>
                    <a:pt x="2711" y="11268"/>
                  </a:cubicBezTo>
                  <a:cubicBezTo>
                    <a:pt x="2378" y="11317"/>
                    <a:pt x="2045" y="11354"/>
                    <a:pt x="1713" y="11354"/>
                  </a:cubicBezTo>
                  <a:cubicBezTo>
                    <a:pt x="1577" y="11354"/>
                    <a:pt x="1454" y="11367"/>
                    <a:pt x="1356" y="11367"/>
                  </a:cubicBezTo>
                  <a:cubicBezTo>
                    <a:pt x="986" y="11379"/>
                    <a:pt x="530" y="11453"/>
                    <a:pt x="272" y="11823"/>
                  </a:cubicBezTo>
                  <a:cubicBezTo>
                    <a:pt x="1" y="12192"/>
                    <a:pt x="74" y="12636"/>
                    <a:pt x="161" y="12943"/>
                  </a:cubicBezTo>
                  <a:cubicBezTo>
                    <a:pt x="272" y="13288"/>
                    <a:pt x="469" y="13596"/>
                    <a:pt x="752" y="13830"/>
                  </a:cubicBezTo>
                  <a:cubicBezTo>
                    <a:pt x="875" y="13929"/>
                    <a:pt x="974" y="14052"/>
                    <a:pt x="1035" y="14200"/>
                  </a:cubicBezTo>
                  <a:cubicBezTo>
                    <a:pt x="1085" y="14335"/>
                    <a:pt x="1109" y="14483"/>
                    <a:pt x="1122" y="14619"/>
                  </a:cubicBezTo>
                  <a:cubicBezTo>
                    <a:pt x="1134" y="14988"/>
                    <a:pt x="1269" y="15346"/>
                    <a:pt x="1516" y="15629"/>
                  </a:cubicBezTo>
                  <a:cubicBezTo>
                    <a:pt x="1565" y="15690"/>
                    <a:pt x="1614" y="15764"/>
                    <a:pt x="1651" y="15838"/>
                  </a:cubicBezTo>
                  <a:cubicBezTo>
                    <a:pt x="1639" y="15888"/>
                    <a:pt x="1627" y="15937"/>
                    <a:pt x="1614" y="15986"/>
                  </a:cubicBezTo>
                  <a:cubicBezTo>
                    <a:pt x="1565" y="16159"/>
                    <a:pt x="1528" y="16331"/>
                    <a:pt x="1503" y="16516"/>
                  </a:cubicBezTo>
                  <a:lnTo>
                    <a:pt x="1405" y="17218"/>
                  </a:lnTo>
                  <a:lnTo>
                    <a:pt x="2107" y="17095"/>
                  </a:lnTo>
                  <a:cubicBezTo>
                    <a:pt x="2785" y="16972"/>
                    <a:pt x="3228" y="16454"/>
                    <a:pt x="3585" y="16035"/>
                  </a:cubicBezTo>
                  <a:cubicBezTo>
                    <a:pt x="3696" y="15900"/>
                    <a:pt x="3832" y="15752"/>
                    <a:pt x="3930" y="15666"/>
                  </a:cubicBezTo>
                  <a:cubicBezTo>
                    <a:pt x="4016" y="15567"/>
                    <a:pt x="4115" y="15469"/>
                    <a:pt x="4238" y="15358"/>
                  </a:cubicBezTo>
                  <a:cubicBezTo>
                    <a:pt x="4935" y="14640"/>
                    <a:pt x="5790" y="13782"/>
                    <a:pt x="7144" y="13782"/>
                  </a:cubicBezTo>
                  <a:cubicBezTo>
                    <a:pt x="7347" y="13782"/>
                    <a:pt x="7560" y="13801"/>
                    <a:pt x="7786" y="13843"/>
                  </a:cubicBezTo>
                  <a:lnTo>
                    <a:pt x="7810" y="13867"/>
                  </a:lnTo>
                  <a:cubicBezTo>
                    <a:pt x="7897" y="13929"/>
                    <a:pt x="7995" y="13978"/>
                    <a:pt x="8094" y="13978"/>
                  </a:cubicBezTo>
                  <a:cubicBezTo>
                    <a:pt x="8845" y="14409"/>
                    <a:pt x="9584" y="14890"/>
                    <a:pt x="10286" y="15407"/>
                  </a:cubicBezTo>
                  <a:cubicBezTo>
                    <a:pt x="11038" y="15961"/>
                    <a:pt x="11826" y="16467"/>
                    <a:pt x="12639" y="16922"/>
                  </a:cubicBezTo>
                  <a:lnTo>
                    <a:pt x="12664" y="16935"/>
                  </a:lnTo>
                  <a:cubicBezTo>
                    <a:pt x="12430" y="17021"/>
                    <a:pt x="12233" y="17169"/>
                    <a:pt x="12097" y="17378"/>
                  </a:cubicBezTo>
                  <a:cubicBezTo>
                    <a:pt x="12060" y="17427"/>
                    <a:pt x="12023" y="17489"/>
                    <a:pt x="11962" y="17551"/>
                  </a:cubicBezTo>
                  <a:cubicBezTo>
                    <a:pt x="11802" y="17748"/>
                    <a:pt x="11641" y="17932"/>
                    <a:pt x="11469" y="18142"/>
                  </a:cubicBezTo>
                  <a:cubicBezTo>
                    <a:pt x="11050" y="18647"/>
                    <a:pt x="10619" y="19164"/>
                    <a:pt x="10151" y="19632"/>
                  </a:cubicBezTo>
                  <a:lnTo>
                    <a:pt x="9732" y="20039"/>
                  </a:lnTo>
                  <a:lnTo>
                    <a:pt x="10200" y="20396"/>
                  </a:lnTo>
                  <a:cubicBezTo>
                    <a:pt x="10434" y="20581"/>
                    <a:pt x="10693" y="20753"/>
                    <a:pt x="10964" y="20889"/>
                  </a:cubicBezTo>
                  <a:cubicBezTo>
                    <a:pt x="9806" y="21012"/>
                    <a:pt x="9055" y="21505"/>
                    <a:pt x="8845" y="22305"/>
                  </a:cubicBezTo>
                  <a:cubicBezTo>
                    <a:pt x="8673" y="22921"/>
                    <a:pt x="8734" y="23574"/>
                    <a:pt x="8796" y="24202"/>
                  </a:cubicBezTo>
                  <a:cubicBezTo>
                    <a:pt x="8821" y="24400"/>
                    <a:pt x="8833" y="24584"/>
                    <a:pt x="8845" y="24757"/>
                  </a:cubicBezTo>
                  <a:lnTo>
                    <a:pt x="8845" y="25163"/>
                  </a:lnTo>
                  <a:cubicBezTo>
                    <a:pt x="8833" y="25841"/>
                    <a:pt x="8821" y="26765"/>
                    <a:pt x="9523" y="27245"/>
                  </a:cubicBezTo>
                  <a:lnTo>
                    <a:pt x="9794" y="27430"/>
                  </a:lnTo>
                  <a:lnTo>
                    <a:pt x="10065" y="27282"/>
                  </a:lnTo>
                  <a:cubicBezTo>
                    <a:pt x="10533" y="26999"/>
                    <a:pt x="10976" y="26691"/>
                    <a:pt x="11383" y="26358"/>
                  </a:cubicBezTo>
                  <a:cubicBezTo>
                    <a:pt x="11543" y="26235"/>
                    <a:pt x="11703" y="26100"/>
                    <a:pt x="11876" y="25989"/>
                  </a:cubicBezTo>
                  <a:cubicBezTo>
                    <a:pt x="12923" y="25250"/>
                    <a:pt x="14068" y="24634"/>
                    <a:pt x="15263" y="24178"/>
                  </a:cubicBezTo>
                  <a:cubicBezTo>
                    <a:pt x="16618" y="24781"/>
                    <a:pt x="17899" y="25373"/>
                    <a:pt x="19045" y="26346"/>
                  </a:cubicBezTo>
                  <a:cubicBezTo>
                    <a:pt x="19427" y="26678"/>
                    <a:pt x="19809" y="26974"/>
                    <a:pt x="20203" y="27270"/>
                  </a:cubicBezTo>
                  <a:cubicBezTo>
                    <a:pt x="20388" y="27418"/>
                    <a:pt x="20572" y="27553"/>
                    <a:pt x="20757" y="27701"/>
                  </a:cubicBezTo>
                  <a:cubicBezTo>
                    <a:pt x="20905" y="27849"/>
                    <a:pt x="21053" y="27997"/>
                    <a:pt x="21188" y="28157"/>
                  </a:cubicBezTo>
                  <a:cubicBezTo>
                    <a:pt x="21472" y="28489"/>
                    <a:pt x="21656" y="28699"/>
                    <a:pt x="21853" y="28810"/>
                  </a:cubicBezTo>
                  <a:lnTo>
                    <a:pt x="22285" y="29549"/>
                  </a:lnTo>
                  <a:lnTo>
                    <a:pt x="22888" y="28539"/>
                  </a:lnTo>
                  <a:lnTo>
                    <a:pt x="22802" y="28391"/>
                  </a:lnTo>
                  <a:cubicBezTo>
                    <a:pt x="22174" y="27270"/>
                    <a:pt x="21595" y="26235"/>
                    <a:pt x="21040" y="25213"/>
                  </a:cubicBezTo>
                  <a:cubicBezTo>
                    <a:pt x="20659" y="24486"/>
                    <a:pt x="20338" y="23722"/>
                    <a:pt x="20055" y="22946"/>
                  </a:cubicBezTo>
                  <a:cubicBezTo>
                    <a:pt x="19809" y="22318"/>
                    <a:pt x="19550" y="21653"/>
                    <a:pt x="19242" y="21024"/>
                  </a:cubicBezTo>
                  <a:cubicBezTo>
                    <a:pt x="18872" y="20261"/>
                    <a:pt x="18540" y="19485"/>
                    <a:pt x="18256" y="18696"/>
                  </a:cubicBezTo>
                  <a:cubicBezTo>
                    <a:pt x="18269" y="18462"/>
                    <a:pt x="18293" y="18240"/>
                    <a:pt x="18306" y="18019"/>
                  </a:cubicBezTo>
                  <a:cubicBezTo>
                    <a:pt x="18380" y="17082"/>
                    <a:pt x="18454" y="16196"/>
                    <a:pt x="18811" y="15395"/>
                  </a:cubicBezTo>
                  <a:cubicBezTo>
                    <a:pt x="19230" y="15013"/>
                    <a:pt x="19710" y="14705"/>
                    <a:pt x="20227" y="14471"/>
                  </a:cubicBezTo>
                  <a:cubicBezTo>
                    <a:pt x="20505" y="14378"/>
                    <a:pt x="20804" y="14344"/>
                    <a:pt x="21107" y="14344"/>
                  </a:cubicBezTo>
                  <a:cubicBezTo>
                    <a:pt x="21531" y="14344"/>
                    <a:pt x="21964" y="14411"/>
                    <a:pt x="22358" y="14483"/>
                  </a:cubicBezTo>
                  <a:lnTo>
                    <a:pt x="22482" y="14508"/>
                  </a:lnTo>
                  <a:cubicBezTo>
                    <a:pt x="22900" y="14582"/>
                    <a:pt x="23258" y="14643"/>
                    <a:pt x="23566" y="14841"/>
                  </a:cubicBezTo>
                  <a:cubicBezTo>
                    <a:pt x="23689" y="14914"/>
                    <a:pt x="23812" y="15013"/>
                    <a:pt x="23935" y="15112"/>
                  </a:cubicBezTo>
                  <a:cubicBezTo>
                    <a:pt x="24169" y="15321"/>
                    <a:pt x="24440" y="15506"/>
                    <a:pt x="24736" y="15629"/>
                  </a:cubicBezTo>
                  <a:cubicBezTo>
                    <a:pt x="25031" y="15750"/>
                    <a:pt x="25304" y="15812"/>
                    <a:pt x="25543" y="15812"/>
                  </a:cubicBezTo>
                  <a:cubicBezTo>
                    <a:pt x="25744" y="15812"/>
                    <a:pt x="25920" y="15768"/>
                    <a:pt x="26066" y="15678"/>
                  </a:cubicBezTo>
                  <a:lnTo>
                    <a:pt x="26091" y="15666"/>
                  </a:lnTo>
                  <a:cubicBezTo>
                    <a:pt x="26350" y="15493"/>
                    <a:pt x="26510" y="15210"/>
                    <a:pt x="26522" y="14902"/>
                  </a:cubicBezTo>
                  <a:cubicBezTo>
                    <a:pt x="26547" y="14570"/>
                    <a:pt x="26399" y="14237"/>
                    <a:pt x="26116" y="14040"/>
                  </a:cubicBezTo>
                  <a:cubicBezTo>
                    <a:pt x="26461" y="13806"/>
                    <a:pt x="26768" y="13498"/>
                    <a:pt x="26768" y="13067"/>
                  </a:cubicBezTo>
                  <a:cubicBezTo>
                    <a:pt x="26768" y="12833"/>
                    <a:pt x="26670" y="12500"/>
                    <a:pt x="26177" y="12241"/>
                  </a:cubicBezTo>
                  <a:cubicBezTo>
                    <a:pt x="26040" y="12168"/>
                    <a:pt x="25888" y="12129"/>
                    <a:pt x="25739" y="12129"/>
                  </a:cubicBezTo>
                  <a:cubicBezTo>
                    <a:pt x="25687" y="12129"/>
                    <a:pt x="25636" y="12133"/>
                    <a:pt x="25586" y="12143"/>
                  </a:cubicBezTo>
                  <a:cubicBezTo>
                    <a:pt x="25758" y="11896"/>
                    <a:pt x="25795" y="11576"/>
                    <a:pt x="25709" y="11293"/>
                  </a:cubicBezTo>
                  <a:cubicBezTo>
                    <a:pt x="25598" y="11009"/>
                    <a:pt x="25376" y="10800"/>
                    <a:pt x="25093" y="10702"/>
                  </a:cubicBezTo>
                  <a:cubicBezTo>
                    <a:pt x="24822" y="10591"/>
                    <a:pt x="24493" y="10548"/>
                    <a:pt x="24166" y="10548"/>
                  </a:cubicBezTo>
                  <a:cubicBezTo>
                    <a:pt x="23840" y="10548"/>
                    <a:pt x="23516" y="10591"/>
                    <a:pt x="23258" y="10652"/>
                  </a:cubicBezTo>
                  <a:cubicBezTo>
                    <a:pt x="23307" y="10467"/>
                    <a:pt x="23344" y="10283"/>
                    <a:pt x="23369" y="10086"/>
                  </a:cubicBezTo>
                  <a:cubicBezTo>
                    <a:pt x="23467" y="9223"/>
                    <a:pt x="23085" y="8854"/>
                    <a:pt x="22851" y="8718"/>
                  </a:cubicBezTo>
                  <a:cubicBezTo>
                    <a:pt x="22687" y="8615"/>
                    <a:pt x="22497" y="8566"/>
                    <a:pt x="22288" y="8566"/>
                  </a:cubicBezTo>
                  <a:cubicBezTo>
                    <a:pt x="22073" y="8566"/>
                    <a:pt x="21839" y="8618"/>
                    <a:pt x="21595" y="8718"/>
                  </a:cubicBezTo>
                  <a:cubicBezTo>
                    <a:pt x="21355" y="8370"/>
                    <a:pt x="20939" y="7917"/>
                    <a:pt x="20405" y="7917"/>
                  </a:cubicBezTo>
                  <a:cubicBezTo>
                    <a:pt x="20391" y="7917"/>
                    <a:pt x="20377" y="7917"/>
                    <a:pt x="20363" y="7918"/>
                  </a:cubicBezTo>
                  <a:cubicBezTo>
                    <a:pt x="20117" y="7918"/>
                    <a:pt x="19648" y="8041"/>
                    <a:pt x="19353" y="8768"/>
                  </a:cubicBezTo>
                  <a:cubicBezTo>
                    <a:pt x="19106" y="9371"/>
                    <a:pt x="19119" y="10086"/>
                    <a:pt x="19119" y="10775"/>
                  </a:cubicBezTo>
                  <a:cubicBezTo>
                    <a:pt x="19131" y="11120"/>
                    <a:pt x="19119" y="11465"/>
                    <a:pt x="19082" y="11823"/>
                  </a:cubicBezTo>
                  <a:cubicBezTo>
                    <a:pt x="18971" y="12734"/>
                    <a:pt x="18663" y="13621"/>
                    <a:pt x="18183" y="14409"/>
                  </a:cubicBezTo>
                  <a:cubicBezTo>
                    <a:pt x="18084" y="14545"/>
                    <a:pt x="18010" y="14705"/>
                    <a:pt x="17936" y="14853"/>
                  </a:cubicBezTo>
                  <a:cubicBezTo>
                    <a:pt x="17912" y="14877"/>
                    <a:pt x="17899" y="14890"/>
                    <a:pt x="17887" y="14914"/>
                  </a:cubicBezTo>
                  <a:cubicBezTo>
                    <a:pt x="17862" y="14951"/>
                    <a:pt x="17838" y="15013"/>
                    <a:pt x="17825" y="15062"/>
                  </a:cubicBezTo>
                  <a:cubicBezTo>
                    <a:pt x="17702" y="15358"/>
                    <a:pt x="17591" y="15666"/>
                    <a:pt x="17517" y="15986"/>
                  </a:cubicBezTo>
                  <a:cubicBezTo>
                    <a:pt x="17370" y="15247"/>
                    <a:pt x="17234" y="14471"/>
                    <a:pt x="17135" y="13683"/>
                  </a:cubicBezTo>
                  <a:cubicBezTo>
                    <a:pt x="17086" y="13338"/>
                    <a:pt x="17025" y="13030"/>
                    <a:pt x="16963" y="12734"/>
                  </a:cubicBezTo>
                  <a:cubicBezTo>
                    <a:pt x="16828" y="12106"/>
                    <a:pt x="16729" y="11613"/>
                    <a:pt x="16828" y="11133"/>
                  </a:cubicBezTo>
                  <a:cubicBezTo>
                    <a:pt x="16840" y="11120"/>
                    <a:pt x="16840" y="11096"/>
                    <a:pt x="16852" y="11071"/>
                  </a:cubicBezTo>
                  <a:cubicBezTo>
                    <a:pt x="16914" y="10837"/>
                    <a:pt x="17012" y="10628"/>
                    <a:pt x="17160" y="10431"/>
                  </a:cubicBezTo>
                  <a:cubicBezTo>
                    <a:pt x="19082" y="7696"/>
                    <a:pt x="20461" y="5577"/>
                    <a:pt x="21632" y="3557"/>
                  </a:cubicBezTo>
                  <a:lnTo>
                    <a:pt x="21693" y="3458"/>
                  </a:lnTo>
                  <a:cubicBezTo>
                    <a:pt x="21952" y="3015"/>
                    <a:pt x="22248" y="2522"/>
                    <a:pt x="22001" y="2054"/>
                  </a:cubicBezTo>
                  <a:cubicBezTo>
                    <a:pt x="21903" y="1857"/>
                    <a:pt x="21669" y="1611"/>
                    <a:pt x="21151" y="1574"/>
                  </a:cubicBezTo>
                  <a:cubicBezTo>
                    <a:pt x="20905" y="1574"/>
                    <a:pt x="20659" y="1611"/>
                    <a:pt x="20425" y="1697"/>
                  </a:cubicBezTo>
                  <a:cubicBezTo>
                    <a:pt x="20314" y="1734"/>
                    <a:pt x="20203" y="1758"/>
                    <a:pt x="20092" y="1771"/>
                  </a:cubicBezTo>
                  <a:cubicBezTo>
                    <a:pt x="19932" y="1771"/>
                    <a:pt x="19784" y="1771"/>
                    <a:pt x="19624" y="1734"/>
                  </a:cubicBezTo>
                  <a:cubicBezTo>
                    <a:pt x="19458" y="1706"/>
                    <a:pt x="19284" y="1692"/>
                    <a:pt x="19109" y="1692"/>
                  </a:cubicBezTo>
                  <a:cubicBezTo>
                    <a:pt x="19051" y="1692"/>
                    <a:pt x="18992" y="1694"/>
                    <a:pt x="18934" y="1697"/>
                  </a:cubicBezTo>
                  <a:cubicBezTo>
                    <a:pt x="17985" y="1771"/>
                    <a:pt x="17296" y="2300"/>
                    <a:pt x="16889" y="3261"/>
                  </a:cubicBezTo>
                  <a:cubicBezTo>
                    <a:pt x="16667" y="2732"/>
                    <a:pt x="16396" y="2226"/>
                    <a:pt x="16088" y="1734"/>
                  </a:cubicBezTo>
                  <a:lnTo>
                    <a:pt x="15867" y="1389"/>
                  </a:lnTo>
                  <a:lnTo>
                    <a:pt x="15473" y="1524"/>
                  </a:lnTo>
                  <a:cubicBezTo>
                    <a:pt x="15300" y="1586"/>
                    <a:pt x="15140" y="1684"/>
                    <a:pt x="14992" y="1795"/>
                  </a:cubicBezTo>
                  <a:cubicBezTo>
                    <a:pt x="15201" y="1426"/>
                    <a:pt x="15263" y="1093"/>
                    <a:pt x="15091" y="773"/>
                  </a:cubicBezTo>
                  <a:cubicBezTo>
                    <a:pt x="14943" y="502"/>
                    <a:pt x="14659" y="305"/>
                    <a:pt x="14216" y="169"/>
                  </a:cubicBezTo>
                  <a:cubicBezTo>
                    <a:pt x="13829" y="61"/>
                    <a:pt x="13281" y="0"/>
                    <a:pt x="127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5" name="Google Shape;195;p31"/>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900100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196"/>
        <p:cNvGrpSpPr/>
        <p:nvPr/>
      </p:nvGrpSpPr>
      <p:grpSpPr>
        <a:xfrm>
          <a:off x="0" y="0"/>
          <a:ext cx="0" cy="0"/>
          <a:chOff x="0" y="0"/>
          <a:chExt cx="0" cy="0"/>
        </a:xfrm>
      </p:grpSpPr>
      <p:sp>
        <p:nvSpPr>
          <p:cNvPr id="197" name="Google Shape;197;p3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98" name="Google Shape;198;p3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99" name="Google Shape;199;p3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931898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33"/>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203" name="Google Shape;203;p3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829962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204"/>
        <p:cNvGrpSpPr/>
        <p:nvPr/>
      </p:nvGrpSpPr>
      <p:grpSpPr>
        <a:xfrm>
          <a:off x="0" y="0"/>
          <a:ext cx="0" cy="0"/>
          <a:chOff x="0" y="0"/>
          <a:chExt cx="0" cy="0"/>
        </a:xfrm>
      </p:grpSpPr>
      <p:sp>
        <p:nvSpPr>
          <p:cNvPr id="205" name="Google Shape;205;p34"/>
          <p:cNvSpPr/>
          <p:nvPr/>
        </p:nvSpPr>
        <p:spPr>
          <a:xfrm>
            <a:off x="0" y="0"/>
            <a:ext cx="12192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6" name="Google Shape;206;p34"/>
          <p:cNvSpPr/>
          <p:nvPr/>
        </p:nvSpPr>
        <p:spPr>
          <a:xfrm>
            <a:off x="0" y="0"/>
            <a:ext cx="4683600" cy="68580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 name="Google Shape;207;p34"/>
          <p:cNvSpPr txBox="1">
            <a:spLocks noGrp="1"/>
          </p:cNvSpPr>
          <p:nvPr>
            <p:ph type="title"/>
          </p:nvPr>
        </p:nvSpPr>
        <p:spPr>
          <a:xfrm>
            <a:off x="415600" y="410433"/>
            <a:ext cx="3509200" cy="57556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4000">
                <a:solidFill>
                  <a:srgbClr val="FFFFFF"/>
                </a:solidFill>
              </a:defRPr>
            </a:lvl1pPr>
            <a:lvl2pPr lvl="1" algn="l">
              <a:lnSpc>
                <a:spcPct val="100000"/>
              </a:lnSpc>
              <a:spcBef>
                <a:spcPts val="0"/>
              </a:spcBef>
              <a:spcAft>
                <a:spcPts val="0"/>
              </a:spcAft>
              <a:buClr>
                <a:srgbClr val="FFFFFF"/>
              </a:buClr>
              <a:buSzPts val="3000"/>
              <a:buNone/>
              <a:defRPr sz="4000">
                <a:solidFill>
                  <a:srgbClr val="FFFFFF"/>
                </a:solidFill>
              </a:defRPr>
            </a:lvl2pPr>
            <a:lvl3pPr lvl="2" algn="l">
              <a:lnSpc>
                <a:spcPct val="100000"/>
              </a:lnSpc>
              <a:spcBef>
                <a:spcPts val="0"/>
              </a:spcBef>
              <a:spcAft>
                <a:spcPts val="0"/>
              </a:spcAft>
              <a:buClr>
                <a:srgbClr val="FFFFFF"/>
              </a:buClr>
              <a:buSzPts val="3000"/>
              <a:buNone/>
              <a:defRPr sz="4000">
                <a:solidFill>
                  <a:srgbClr val="FFFFFF"/>
                </a:solidFill>
              </a:defRPr>
            </a:lvl3pPr>
            <a:lvl4pPr lvl="3" algn="l">
              <a:lnSpc>
                <a:spcPct val="100000"/>
              </a:lnSpc>
              <a:spcBef>
                <a:spcPts val="0"/>
              </a:spcBef>
              <a:spcAft>
                <a:spcPts val="0"/>
              </a:spcAft>
              <a:buClr>
                <a:srgbClr val="FFFFFF"/>
              </a:buClr>
              <a:buSzPts val="3000"/>
              <a:buNone/>
              <a:defRPr sz="4000">
                <a:solidFill>
                  <a:srgbClr val="FFFFFF"/>
                </a:solidFill>
              </a:defRPr>
            </a:lvl4pPr>
            <a:lvl5pPr lvl="4" algn="l">
              <a:lnSpc>
                <a:spcPct val="100000"/>
              </a:lnSpc>
              <a:spcBef>
                <a:spcPts val="0"/>
              </a:spcBef>
              <a:spcAft>
                <a:spcPts val="0"/>
              </a:spcAft>
              <a:buClr>
                <a:srgbClr val="FFFFFF"/>
              </a:buClr>
              <a:buSzPts val="3000"/>
              <a:buNone/>
              <a:defRPr sz="4000">
                <a:solidFill>
                  <a:srgbClr val="FFFFFF"/>
                </a:solidFill>
              </a:defRPr>
            </a:lvl5pPr>
            <a:lvl6pPr lvl="5" algn="l">
              <a:lnSpc>
                <a:spcPct val="100000"/>
              </a:lnSpc>
              <a:spcBef>
                <a:spcPts val="0"/>
              </a:spcBef>
              <a:spcAft>
                <a:spcPts val="0"/>
              </a:spcAft>
              <a:buClr>
                <a:srgbClr val="FFFFFF"/>
              </a:buClr>
              <a:buSzPts val="3000"/>
              <a:buNone/>
              <a:defRPr sz="4000">
                <a:solidFill>
                  <a:srgbClr val="FFFFFF"/>
                </a:solidFill>
              </a:defRPr>
            </a:lvl6pPr>
            <a:lvl7pPr lvl="6" algn="l">
              <a:lnSpc>
                <a:spcPct val="100000"/>
              </a:lnSpc>
              <a:spcBef>
                <a:spcPts val="0"/>
              </a:spcBef>
              <a:spcAft>
                <a:spcPts val="0"/>
              </a:spcAft>
              <a:buClr>
                <a:srgbClr val="FFFFFF"/>
              </a:buClr>
              <a:buSzPts val="3000"/>
              <a:buNone/>
              <a:defRPr sz="4000">
                <a:solidFill>
                  <a:srgbClr val="FFFFFF"/>
                </a:solidFill>
              </a:defRPr>
            </a:lvl7pPr>
            <a:lvl8pPr lvl="7" algn="l">
              <a:lnSpc>
                <a:spcPct val="100000"/>
              </a:lnSpc>
              <a:spcBef>
                <a:spcPts val="0"/>
              </a:spcBef>
              <a:spcAft>
                <a:spcPts val="0"/>
              </a:spcAft>
              <a:buClr>
                <a:srgbClr val="FFFFFF"/>
              </a:buClr>
              <a:buSzPts val="3000"/>
              <a:buNone/>
              <a:defRPr sz="4000">
                <a:solidFill>
                  <a:srgbClr val="FFFFFF"/>
                </a:solidFill>
              </a:defRPr>
            </a:lvl8pPr>
            <a:lvl9pPr lvl="8" algn="l">
              <a:lnSpc>
                <a:spcPct val="100000"/>
              </a:lnSpc>
              <a:spcBef>
                <a:spcPts val="0"/>
              </a:spcBef>
              <a:spcAft>
                <a:spcPts val="0"/>
              </a:spcAft>
              <a:buClr>
                <a:srgbClr val="FFFFFF"/>
              </a:buClr>
              <a:buSzPts val="3000"/>
              <a:buNone/>
              <a:defRPr sz="4000">
                <a:solidFill>
                  <a:srgbClr val="FFFFFF"/>
                </a:solidFill>
              </a:defRPr>
            </a:lvl9pPr>
          </a:lstStyle>
          <a:p>
            <a:endParaRPr/>
          </a:p>
        </p:txBody>
      </p:sp>
      <p:sp>
        <p:nvSpPr>
          <p:cNvPr id="208" name="Google Shape;208;p34"/>
          <p:cNvSpPr txBox="1">
            <a:spLocks noGrp="1"/>
          </p:cNvSpPr>
          <p:nvPr>
            <p:ph type="body" idx="1"/>
          </p:nvPr>
        </p:nvSpPr>
        <p:spPr>
          <a:xfrm>
            <a:off x="5349100" y="486600"/>
            <a:ext cx="6467200" cy="5679600"/>
          </a:xfrm>
          <a:prstGeom prst="rect">
            <a:avLst/>
          </a:prstGeom>
          <a:noFill/>
        </p:spPr>
        <p:txBody>
          <a:bodyPr spcFirstLastPara="1" wrap="square" lIns="91425" tIns="91425" rIns="91425" bIns="91425" anchor="t" anchorCtr="0">
            <a:noAutofit/>
          </a:bodyPr>
          <a:lstStyle>
            <a:lvl1pPr marL="609585" lvl="0" indent="-457189" algn="l">
              <a:lnSpc>
                <a:spcPct val="115000"/>
              </a:lnSpc>
              <a:spcBef>
                <a:spcPts val="0"/>
              </a:spcBef>
              <a:spcAft>
                <a:spcPts val="0"/>
              </a:spcAft>
              <a:buClr>
                <a:schemeClr val="dk2"/>
              </a:buClr>
              <a:buSzPts val="1800"/>
              <a:buChar char="●"/>
              <a:defRPr sz="2400">
                <a:solidFill>
                  <a:schemeClr val="dk2"/>
                </a:solidFill>
              </a:defRPr>
            </a:lvl1pPr>
            <a:lvl2pPr marL="1219170" lvl="1" indent="-423323" algn="l">
              <a:lnSpc>
                <a:spcPct val="115000"/>
              </a:lnSpc>
              <a:spcBef>
                <a:spcPts val="0"/>
              </a:spcBef>
              <a:spcAft>
                <a:spcPts val="0"/>
              </a:spcAft>
              <a:buClr>
                <a:schemeClr val="dk2"/>
              </a:buClr>
              <a:buSzPts val="1400"/>
              <a:buChar char="○"/>
              <a:defRPr sz="1867">
                <a:solidFill>
                  <a:schemeClr val="dk2"/>
                </a:solidFill>
              </a:defRPr>
            </a:lvl2pPr>
            <a:lvl3pPr marL="1828754" lvl="2" indent="-423323" algn="l">
              <a:lnSpc>
                <a:spcPct val="115000"/>
              </a:lnSpc>
              <a:spcBef>
                <a:spcPts val="0"/>
              </a:spcBef>
              <a:spcAft>
                <a:spcPts val="0"/>
              </a:spcAft>
              <a:buClr>
                <a:schemeClr val="dk2"/>
              </a:buClr>
              <a:buSzPts val="1400"/>
              <a:buChar char="■"/>
              <a:defRPr sz="1867">
                <a:solidFill>
                  <a:schemeClr val="dk2"/>
                </a:solidFill>
              </a:defRPr>
            </a:lvl3pPr>
            <a:lvl4pPr marL="2438339" lvl="3" indent="-423323" algn="l">
              <a:lnSpc>
                <a:spcPct val="115000"/>
              </a:lnSpc>
              <a:spcBef>
                <a:spcPts val="0"/>
              </a:spcBef>
              <a:spcAft>
                <a:spcPts val="0"/>
              </a:spcAft>
              <a:buClr>
                <a:schemeClr val="dk2"/>
              </a:buClr>
              <a:buSzPts val="1400"/>
              <a:buChar char="●"/>
              <a:defRPr sz="1867">
                <a:solidFill>
                  <a:schemeClr val="dk2"/>
                </a:solidFill>
              </a:defRPr>
            </a:lvl4pPr>
            <a:lvl5pPr marL="3047924" lvl="4" indent="-423323" algn="l">
              <a:lnSpc>
                <a:spcPct val="115000"/>
              </a:lnSpc>
              <a:spcBef>
                <a:spcPts val="0"/>
              </a:spcBef>
              <a:spcAft>
                <a:spcPts val="0"/>
              </a:spcAft>
              <a:buClr>
                <a:schemeClr val="dk2"/>
              </a:buClr>
              <a:buSzPts val="1400"/>
              <a:buChar char="○"/>
              <a:defRPr sz="1867">
                <a:solidFill>
                  <a:schemeClr val="dk2"/>
                </a:solidFill>
              </a:defRPr>
            </a:lvl5pPr>
            <a:lvl6pPr marL="3657509" lvl="5" indent="-423323" algn="l">
              <a:lnSpc>
                <a:spcPct val="115000"/>
              </a:lnSpc>
              <a:spcBef>
                <a:spcPts val="0"/>
              </a:spcBef>
              <a:spcAft>
                <a:spcPts val="0"/>
              </a:spcAft>
              <a:buClr>
                <a:schemeClr val="dk2"/>
              </a:buClr>
              <a:buSzPts val="1400"/>
              <a:buChar char="■"/>
              <a:defRPr sz="1867">
                <a:solidFill>
                  <a:schemeClr val="dk2"/>
                </a:solidFill>
              </a:defRPr>
            </a:lvl6pPr>
            <a:lvl7pPr marL="4267093" lvl="6" indent="-423323" algn="l">
              <a:lnSpc>
                <a:spcPct val="115000"/>
              </a:lnSpc>
              <a:spcBef>
                <a:spcPts val="0"/>
              </a:spcBef>
              <a:spcAft>
                <a:spcPts val="0"/>
              </a:spcAft>
              <a:buClr>
                <a:schemeClr val="dk2"/>
              </a:buClr>
              <a:buSzPts val="1400"/>
              <a:buChar char="●"/>
              <a:defRPr sz="1867">
                <a:solidFill>
                  <a:schemeClr val="dk2"/>
                </a:solidFill>
              </a:defRPr>
            </a:lvl7pPr>
            <a:lvl8pPr marL="4876678" lvl="7" indent="-423323" algn="l">
              <a:lnSpc>
                <a:spcPct val="115000"/>
              </a:lnSpc>
              <a:spcBef>
                <a:spcPts val="0"/>
              </a:spcBef>
              <a:spcAft>
                <a:spcPts val="0"/>
              </a:spcAft>
              <a:buClr>
                <a:schemeClr val="dk2"/>
              </a:buClr>
              <a:buSzPts val="1400"/>
              <a:buChar char="○"/>
              <a:defRPr sz="1867">
                <a:solidFill>
                  <a:schemeClr val="dk2"/>
                </a:solidFill>
              </a:defRPr>
            </a:lvl8pPr>
            <a:lvl9pPr marL="5486263" lvl="8" indent="-423323" algn="l">
              <a:lnSpc>
                <a:spcPct val="115000"/>
              </a:lnSpc>
              <a:spcBef>
                <a:spcPts val="0"/>
              </a:spcBef>
              <a:spcAft>
                <a:spcPts val="0"/>
              </a:spcAft>
              <a:buClr>
                <a:schemeClr val="dk2"/>
              </a:buClr>
              <a:buSzPts val="1400"/>
              <a:buChar char="■"/>
              <a:defRPr sz="1867">
                <a:solidFill>
                  <a:schemeClr val="dk2"/>
                </a:solidFill>
              </a:defRPr>
            </a:lvl9pPr>
          </a:lstStyle>
          <a:p>
            <a:endParaRPr/>
          </a:p>
        </p:txBody>
      </p:sp>
      <p:sp>
        <p:nvSpPr>
          <p:cNvPr id="209" name="Google Shape;209;p34"/>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chemeClr val="dk2"/>
                </a:solidFill>
              </a:defRPr>
            </a:lvl1pPr>
            <a:lvl2pPr lvl="1" algn="r">
              <a:lnSpc>
                <a:spcPct val="100000"/>
              </a:lnSpc>
              <a:spcAft>
                <a:spcPts val="0"/>
              </a:spcAft>
              <a:buNone/>
              <a:defRPr sz="1333">
                <a:solidFill>
                  <a:schemeClr val="dk2"/>
                </a:solidFill>
              </a:defRPr>
            </a:lvl2pPr>
            <a:lvl3pPr lvl="2" algn="r">
              <a:lnSpc>
                <a:spcPct val="100000"/>
              </a:lnSpc>
              <a:spcAft>
                <a:spcPts val="0"/>
              </a:spcAft>
              <a:buNone/>
              <a:defRPr sz="1333">
                <a:solidFill>
                  <a:schemeClr val="dk2"/>
                </a:solidFill>
              </a:defRPr>
            </a:lvl3pPr>
            <a:lvl4pPr lvl="3" algn="r">
              <a:lnSpc>
                <a:spcPct val="100000"/>
              </a:lnSpc>
              <a:spcAft>
                <a:spcPts val="0"/>
              </a:spcAft>
              <a:buNone/>
              <a:defRPr sz="1333">
                <a:solidFill>
                  <a:schemeClr val="dk2"/>
                </a:solidFill>
              </a:defRPr>
            </a:lvl4pPr>
            <a:lvl5pPr lvl="4" algn="r">
              <a:lnSpc>
                <a:spcPct val="100000"/>
              </a:lnSpc>
              <a:spcAft>
                <a:spcPts val="0"/>
              </a:spcAft>
              <a:buNone/>
              <a:defRPr sz="1333">
                <a:solidFill>
                  <a:schemeClr val="dk2"/>
                </a:solidFill>
              </a:defRPr>
            </a:lvl5pPr>
            <a:lvl6pPr lvl="5" algn="r">
              <a:lnSpc>
                <a:spcPct val="100000"/>
              </a:lnSpc>
              <a:spcAft>
                <a:spcPts val="0"/>
              </a:spcAft>
              <a:buNone/>
              <a:defRPr sz="1333">
                <a:solidFill>
                  <a:schemeClr val="dk2"/>
                </a:solidFill>
              </a:defRPr>
            </a:lvl6pPr>
            <a:lvl7pPr lvl="6" algn="r">
              <a:lnSpc>
                <a:spcPct val="100000"/>
              </a:lnSpc>
              <a:spcAft>
                <a:spcPts val="0"/>
              </a:spcAft>
              <a:buNone/>
              <a:defRPr sz="1333">
                <a:solidFill>
                  <a:schemeClr val="dk2"/>
                </a:solidFill>
              </a:defRPr>
            </a:lvl7pPr>
            <a:lvl8pPr lvl="7" algn="r">
              <a:lnSpc>
                <a:spcPct val="100000"/>
              </a:lnSpc>
              <a:spcAft>
                <a:spcPts val="0"/>
              </a:spcAft>
              <a:buNone/>
              <a:defRPr sz="1333">
                <a:solidFill>
                  <a:schemeClr val="dk2"/>
                </a:solidFill>
              </a:defRPr>
            </a:lvl8pPr>
            <a:lvl9pPr lvl="8" algn="r">
              <a:lnSpc>
                <a:spcPct val="100000"/>
              </a:lnSpc>
              <a:spcAft>
                <a:spcPts val="0"/>
              </a:spcAft>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98571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3F7C8-E473-4261-8387-433E0BB56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6CA4F6-8E6E-4500-98C8-23DE15BC64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4681FC-3206-4807-AA9A-30E10D4EE6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014B0-D809-40F4-92E2-ADED438F0288}"/>
              </a:ext>
            </a:extLst>
          </p:cNvPr>
          <p:cNvSpPr>
            <a:spLocks noGrp="1"/>
          </p:cNvSpPr>
          <p:nvPr>
            <p:ph type="dt" sz="half" idx="10"/>
          </p:nvPr>
        </p:nvSpPr>
        <p:spPr/>
        <p:txBody>
          <a:bodyPr/>
          <a:lstStyle/>
          <a:p>
            <a:fld id="{5F627630-8EF9-4053-B5CB-044F0DE59831}" type="datetimeFigureOut">
              <a:rPr lang="en-US" smtClean="0"/>
              <a:t>7/10/2024</a:t>
            </a:fld>
            <a:endParaRPr lang="en-US"/>
          </a:p>
        </p:txBody>
      </p:sp>
      <p:sp>
        <p:nvSpPr>
          <p:cNvPr id="6" name="Footer Placeholder 5">
            <a:extLst>
              <a:ext uri="{FF2B5EF4-FFF2-40B4-BE49-F238E27FC236}">
                <a16:creationId xmlns:a16="http://schemas.microsoft.com/office/drawing/2014/main" id="{F744C15A-78CE-4529-B338-043A010AE6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5D6E86-9742-430B-B5D0-6E60F25563DD}"/>
              </a:ext>
            </a:extLst>
          </p:cNvPr>
          <p:cNvSpPr>
            <a:spLocks noGrp="1"/>
          </p:cNvSpPr>
          <p:nvPr>
            <p:ph type="sldNum" sz="quarter" idx="12"/>
          </p:nvPr>
        </p:nvSpPr>
        <p:spPr/>
        <p:txBody>
          <a:bodyPr/>
          <a:lstStyle/>
          <a:p>
            <a:fld id="{E9481B06-9FE5-4429-AF20-D7C85F315A6E}" type="slidenum">
              <a:rPr lang="en-US" smtClean="0"/>
              <a:t>‹#›</a:t>
            </a:fld>
            <a:endParaRPr lang="en-US"/>
          </a:p>
        </p:txBody>
      </p:sp>
    </p:spTree>
    <p:extLst>
      <p:ext uri="{BB962C8B-B14F-4D97-AF65-F5344CB8AC3E}">
        <p14:creationId xmlns:p14="http://schemas.microsoft.com/office/powerpoint/2010/main" val="3476525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B4658-196B-4418-BC4E-9C8389C381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B16C43-237B-4E40-A1D2-602EB6775B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2AB2B2-288E-469E-9CF6-292561CA0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48634EA-9026-462F-AFA2-6492DF181777}"/>
              </a:ext>
            </a:extLst>
          </p:cNvPr>
          <p:cNvSpPr>
            <a:spLocks noGrp="1"/>
          </p:cNvSpPr>
          <p:nvPr>
            <p:ph type="dt" sz="half" idx="10"/>
          </p:nvPr>
        </p:nvSpPr>
        <p:spPr/>
        <p:txBody>
          <a:bodyPr/>
          <a:lstStyle/>
          <a:p>
            <a:fld id="{5F627630-8EF9-4053-B5CB-044F0DE59831}" type="datetimeFigureOut">
              <a:rPr lang="en-US" smtClean="0"/>
              <a:t>7/10/2024</a:t>
            </a:fld>
            <a:endParaRPr lang="en-US"/>
          </a:p>
        </p:txBody>
      </p:sp>
      <p:sp>
        <p:nvSpPr>
          <p:cNvPr id="6" name="Footer Placeholder 5">
            <a:extLst>
              <a:ext uri="{FF2B5EF4-FFF2-40B4-BE49-F238E27FC236}">
                <a16:creationId xmlns:a16="http://schemas.microsoft.com/office/drawing/2014/main" id="{14678B14-9B40-4FA6-A53B-3CBA6BBB9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21303-4083-4EF2-A84C-CFB20AAB9407}"/>
              </a:ext>
            </a:extLst>
          </p:cNvPr>
          <p:cNvSpPr>
            <a:spLocks noGrp="1"/>
          </p:cNvSpPr>
          <p:nvPr>
            <p:ph type="sldNum" sz="quarter" idx="12"/>
          </p:nvPr>
        </p:nvSpPr>
        <p:spPr/>
        <p:txBody>
          <a:bodyPr/>
          <a:lstStyle/>
          <a:p>
            <a:fld id="{E9481B06-9FE5-4429-AF20-D7C85F315A6E}" type="slidenum">
              <a:rPr lang="en-US" smtClean="0"/>
              <a:t>‹#›</a:t>
            </a:fld>
            <a:endParaRPr lang="en-US"/>
          </a:p>
        </p:txBody>
      </p:sp>
    </p:spTree>
    <p:extLst>
      <p:ext uri="{BB962C8B-B14F-4D97-AF65-F5344CB8AC3E}">
        <p14:creationId xmlns:p14="http://schemas.microsoft.com/office/powerpoint/2010/main" val="3179356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theme" Target="../theme/theme3.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F1C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58CF21-2C01-41E7-89D3-EE77826EA7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994484-A3BE-4E52-ADC7-F60B15C9B9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85DF4-01C1-4604-B2CE-69584F315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627630-8EF9-4053-B5CB-044F0DE59831}" type="datetimeFigureOut">
              <a:rPr lang="en-US" smtClean="0"/>
              <a:t>7/10/2024</a:t>
            </a:fld>
            <a:endParaRPr lang="en-US"/>
          </a:p>
        </p:txBody>
      </p:sp>
      <p:sp>
        <p:nvSpPr>
          <p:cNvPr id="5" name="Footer Placeholder 4">
            <a:extLst>
              <a:ext uri="{FF2B5EF4-FFF2-40B4-BE49-F238E27FC236}">
                <a16:creationId xmlns:a16="http://schemas.microsoft.com/office/drawing/2014/main" id="{7026A620-13E3-4386-A238-FBD68CAA8B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D117A4-9D2E-4376-81AA-5CBAEF5A15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481B06-9FE5-4429-AF20-D7C85F315A6E}" type="slidenum">
              <a:rPr lang="en-US" smtClean="0"/>
              <a:t>‹#›</a:t>
            </a:fld>
            <a:endParaRPr lang="en-US"/>
          </a:p>
        </p:txBody>
      </p:sp>
    </p:spTree>
    <p:extLst>
      <p:ext uri="{BB962C8B-B14F-4D97-AF65-F5344CB8AC3E}">
        <p14:creationId xmlns:p14="http://schemas.microsoft.com/office/powerpoint/2010/main" val="752213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0F1C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426720"/>
            <a:ext cx="10290000" cy="8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1pPr>
            <a:lvl2pPr lvl="1">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2pPr>
            <a:lvl3pPr lvl="2">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3pPr>
            <a:lvl4pPr lvl="3">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4pPr>
            <a:lvl5pPr lvl="4">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5pPr>
            <a:lvl6pPr lvl="5">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6pPr>
            <a:lvl7pPr lvl="6">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7pPr>
            <a:lvl8pPr lvl="7">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8pPr>
            <a:lvl9pPr lvl="8">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9pPr>
          </a:lstStyle>
          <a:p>
            <a:endParaRPr/>
          </a:p>
        </p:txBody>
      </p:sp>
      <p:sp>
        <p:nvSpPr>
          <p:cNvPr id="7" name="Google Shape;7;p1"/>
          <p:cNvSpPr txBox="1">
            <a:spLocks noGrp="1"/>
          </p:cNvSpPr>
          <p:nvPr>
            <p:ph type="body" idx="1"/>
          </p:nvPr>
        </p:nvSpPr>
        <p:spPr>
          <a:xfrm>
            <a:off x="950967" y="1536632"/>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
        <p:nvSpPr>
          <p:cNvPr id="8" name="Google Shape;8;p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a:solidFill>
                  <a:schemeClr val="dk1"/>
                </a:solidFill>
                <a:latin typeface="Nanum Gothic"/>
                <a:ea typeface="Nanum Gothic"/>
                <a:cs typeface="Nanum Gothic"/>
                <a:sym typeface="Nanum Gothic"/>
              </a:defRPr>
            </a:lvl1pPr>
            <a:lvl2pPr lvl="1" algn="r">
              <a:buNone/>
              <a:defRPr sz="1733">
                <a:solidFill>
                  <a:schemeClr val="dk1"/>
                </a:solidFill>
                <a:latin typeface="Nanum Gothic"/>
                <a:ea typeface="Nanum Gothic"/>
                <a:cs typeface="Nanum Gothic"/>
                <a:sym typeface="Nanum Gothic"/>
              </a:defRPr>
            </a:lvl2pPr>
            <a:lvl3pPr lvl="2" algn="r">
              <a:buNone/>
              <a:defRPr sz="1733">
                <a:solidFill>
                  <a:schemeClr val="dk1"/>
                </a:solidFill>
                <a:latin typeface="Nanum Gothic"/>
                <a:ea typeface="Nanum Gothic"/>
                <a:cs typeface="Nanum Gothic"/>
                <a:sym typeface="Nanum Gothic"/>
              </a:defRPr>
            </a:lvl3pPr>
            <a:lvl4pPr lvl="3" algn="r">
              <a:buNone/>
              <a:defRPr sz="1733">
                <a:solidFill>
                  <a:schemeClr val="dk1"/>
                </a:solidFill>
                <a:latin typeface="Nanum Gothic"/>
                <a:ea typeface="Nanum Gothic"/>
                <a:cs typeface="Nanum Gothic"/>
                <a:sym typeface="Nanum Gothic"/>
              </a:defRPr>
            </a:lvl4pPr>
            <a:lvl5pPr lvl="4" algn="r">
              <a:buNone/>
              <a:defRPr sz="1733">
                <a:solidFill>
                  <a:schemeClr val="dk1"/>
                </a:solidFill>
                <a:latin typeface="Nanum Gothic"/>
                <a:ea typeface="Nanum Gothic"/>
                <a:cs typeface="Nanum Gothic"/>
                <a:sym typeface="Nanum Gothic"/>
              </a:defRPr>
            </a:lvl5pPr>
            <a:lvl6pPr lvl="5" algn="r">
              <a:buNone/>
              <a:defRPr sz="1733">
                <a:solidFill>
                  <a:schemeClr val="dk1"/>
                </a:solidFill>
                <a:latin typeface="Nanum Gothic"/>
                <a:ea typeface="Nanum Gothic"/>
                <a:cs typeface="Nanum Gothic"/>
                <a:sym typeface="Nanum Gothic"/>
              </a:defRPr>
            </a:lvl6pPr>
            <a:lvl7pPr lvl="6" algn="r">
              <a:buNone/>
              <a:defRPr sz="1733">
                <a:solidFill>
                  <a:schemeClr val="dk1"/>
                </a:solidFill>
                <a:latin typeface="Nanum Gothic"/>
                <a:ea typeface="Nanum Gothic"/>
                <a:cs typeface="Nanum Gothic"/>
                <a:sym typeface="Nanum Gothic"/>
              </a:defRPr>
            </a:lvl7pPr>
            <a:lvl8pPr lvl="7" algn="r">
              <a:buNone/>
              <a:defRPr sz="1733">
                <a:solidFill>
                  <a:schemeClr val="dk1"/>
                </a:solidFill>
                <a:latin typeface="Nanum Gothic"/>
                <a:ea typeface="Nanum Gothic"/>
                <a:cs typeface="Nanum Gothic"/>
                <a:sym typeface="Nanum Gothic"/>
              </a:defRPr>
            </a:lvl8pPr>
            <a:lvl9pPr lvl="8" algn="r">
              <a:buNone/>
              <a:defRPr sz="1733">
                <a:solidFill>
                  <a:schemeClr val="dk1"/>
                </a:solidFill>
                <a:latin typeface="Nanum Gothic"/>
                <a:ea typeface="Nanum Gothic"/>
                <a:cs typeface="Nanum Gothic"/>
                <a:sym typeface="Nanum Gothic"/>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7599421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426720"/>
            <a:ext cx="10290000" cy="804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1pPr>
            <a:lvl2pPr lvl="1">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2pPr>
            <a:lvl3pPr lvl="2">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3pPr>
            <a:lvl4pPr lvl="3">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4pPr>
            <a:lvl5pPr lvl="4">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5pPr>
            <a:lvl6pPr lvl="5">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6pPr>
            <a:lvl7pPr lvl="6">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7pPr>
            <a:lvl8pPr lvl="7">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8pPr>
            <a:lvl9pPr lvl="8">
              <a:spcBef>
                <a:spcPts val="0"/>
              </a:spcBef>
              <a:spcAft>
                <a:spcPts val="0"/>
              </a:spcAft>
              <a:buClr>
                <a:schemeClr val="lt1"/>
              </a:buClr>
              <a:buSzPts val="3500"/>
              <a:buFont typeface="Caudex"/>
              <a:buNone/>
              <a:defRPr sz="3500">
                <a:solidFill>
                  <a:schemeClr val="lt1"/>
                </a:solidFill>
                <a:latin typeface="Caudex"/>
                <a:ea typeface="Caudex"/>
                <a:cs typeface="Caudex"/>
                <a:sym typeface="Caudex"/>
              </a:defRPr>
            </a:lvl9pPr>
          </a:lstStyle>
          <a:p>
            <a:endParaRPr/>
          </a:p>
        </p:txBody>
      </p:sp>
      <p:sp>
        <p:nvSpPr>
          <p:cNvPr id="7" name="Google Shape;7;p1"/>
          <p:cNvSpPr txBox="1">
            <a:spLocks noGrp="1"/>
          </p:cNvSpPr>
          <p:nvPr>
            <p:ph type="body" idx="1"/>
          </p:nvPr>
        </p:nvSpPr>
        <p:spPr>
          <a:xfrm>
            <a:off x="950967" y="1536632"/>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00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
        <p:nvSpPr>
          <p:cNvPr id="8" name="Google Shape;8;p1"/>
          <p:cNvSpPr txBox="1">
            <a:spLocks noGrp="1"/>
          </p:cNvSpPr>
          <p:nvPr>
            <p:ph type="sldNum" idx="12"/>
          </p:nvPr>
        </p:nvSpPr>
        <p:spPr>
          <a:xfrm>
            <a:off x="114090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a:solidFill>
                  <a:schemeClr val="dk1"/>
                </a:solidFill>
                <a:latin typeface="Nanum Gothic"/>
                <a:ea typeface="Nanum Gothic"/>
                <a:cs typeface="Nanum Gothic"/>
                <a:sym typeface="Nanum Gothic"/>
              </a:defRPr>
            </a:lvl1pPr>
            <a:lvl2pPr lvl="1" algn="r">
              <a:buNone/>
              <a:defRPr sz="1733">
                <a:solidFill>
                  <a:schemeClr val="dk1"/>
                </a:solidFill>
                <a:latin typeface="Nanum Gothic"/>
                <a:ea typeface="Nanum Gothic"/>
                <a:cs typeface="Nanum Gothic"/>
                <a:sym typeface="Nanum Gothic"/>
              </a:defRPr>
            </a:lvl2pPr>
            <a:lvl3pPr lvl="2" algn="r">
              <a:buNone/>
              <a:defRPr sz="1733">
                <a:solidFill>
                  <a:schemeClr val="dk1"/>
                </a:solidFill>
                <a:latin typeface="Nanum Gothic"/>
                <a:ea typeface="Nanum Gothic"/>
                <a:cs typeface="Nanum Gothic"/>
                <a:sym typeface="Nanum Gothic"/>
              </a:defRPr>
            </a:lvl3pPr>
            <a:lvl4pPr lvl="3" algn="r">
              <a:buNone/>
              <a:defRPr sz="1733">
                <a:solidFill>
                  <a:schemeClr val="dk1"/>
                </a:solidFill>
                <a:latin typeface="Nanum Gothic"/>
                <a:ea typeface="Nanum Gothic"/>
                <a:cs typeface="Nanum Gothic"/>
                <a:sym typeface="Nanum Gothic"/>
              </a:defRPr>
            </a:lvl4pPr>
            <a:lvl5pPr lvl="4" algn="r">
              <a:buNone/>
              <a:defRPr sz="1733">
                <a:solidFill>
                  <a:schemeClr val="dk1"/>
                </a:solidFill>
                <a:latin typeface="Nanum Gothic"/>
                <a:ea typeface="Nanum Gothic"/>
                <a:cs typeface="Nanum Gothic"/>
                <a:sym typeface="Nanum Gothic"/>
              </a:defRPr>
            </a:lvl5pPr>
            <a:lvl6pPr lvl="5" algn="r">
              <a:buNone/>
              <a:defRPr sz="1733">
                <a:solidFill>
                  <a:schemeClr val="dk1"/>
                </a:solidFill>
                <a:latin typeface="Nanum Gothic"/>
                <a:ea typeface="Nanum Gothic"/>
                <a:cs typeface="Nanum Gothic"/>
                <a:sym typeface="Nanum Gothic"/>
              </a:defRPr>
            </a:lvl6pPr>
            <a:lvl7pPr lvl="6" algn="r">
              <a:buNone/>
              <a:defRPr sz="1733">
                <a:solidFill>
                  <a:schemeClr val="dk1"/>
                </a:solidFill>
                <a:latin typeface="Nanum Gothic"/>
                <a:ea typeface="Nanum Gothic"/>
                <a:cs typeface="Nanum Gothic"/>
                <a:sym typeface="Nanum Gothic"/>
              </a:defRPr>
            </a:lvl7pPr>
            <a:lvl8pPr lvl="7" algn="r">
              <a:buNone/>
              <a:defRPr sz="1733">
                <a:solidFill>
                  <a:schemeClr val="dk1"/>
                </a:solidFill>
                <a:latin typeface="Nanum Gothic"/>
                <a:ea typeface="Nanum Gothic"/>
                <a:cs typeface="Nanum Gothic"/>
                <a:sym typeface="Nanum Gothic"/>
              </a:defRPr>
            </a:lvl8pPr>
            <a:lvl9pPr lvl="8" algn="r">
              <a:buNone/>
              <a:defRPr sz="1733">
                <a:solidFill>
                  <a:schemeClr val="dk1"/>
                </a:solidFill>
                <a:latin typeface="Nanum Gothic"/>
                <a:ea typeface="Nanum Gothic"/>
                <a:cs typeface="Nanum Gothic"/>
                <a:sym typeface="Nanum Gothic"/>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88793310"/>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3.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omments" Target="../comments/comment3.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larku.edu/departments/hero-program/"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8.xml"/><Relationship Id="rId5" Type="http://schemas.openxmlformats.org/officeDocument/2006/relationships/comments" Target="../comments/comment1.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8.xml"/><Relationship Id="rId5" Type="http://schemas.openxmlformats.org/officeDocument/2006/relationships/comments" Target="../comments/comment2.xml"/><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ctrTitle"/>
          </p:nvPr>
        </p:nvSpPr>
        <p:spPr>
          <a:xfrm>
            <a:off x="555933" y="731133"/>
            <a:ext cx="11855200" cy="2007600"/>
          </a:xfrm>
          <a:prstGeom prst="rect">
            <a:avLst/>
          </a:prstGeom>
        </p:spPr>
        <p:txBody>
          <a:bodyPr spcFirstLastPara="1" wrap="square" lIns="121900" tIns="121900" rIns="121900" bIns="121900" anchor="b" anchorCtr="0">
            <a:noAutofit/>
          </a:bodyPr>
          <a:lstStyle/>
          <a:p>
            <a:r>
              <a:rPr lang="en" sz="3600" b="1" dirty="0">
                <a:solidFill>
                  <a:schemeClr val="tx1"/>
                </a:solidFill>
              </a:rPr>
              <a:t>Human Environment Research Observatory (HERO)</a:t>
            </a:r>
            <a:endParaRPr sz="3600" b="1" dirty="0">
              <a:solidFill>
                <a:schemeClr val="tx1"/>
              </a:solidFill>
            </a:endParaRPr>
          </a:p>
          <a:p>
            <a:r>
              <a:rPr lang="en" sz="3600" b="1" dirty="0">
                <a:solidFill>
                  <a:schemeClr val="tx1"/>
                </a:solidFill>
              </a:rPr>
              <a:t>2023 </a:t>
            </a:r>
            <a:r>
              <a:rPr lang="en-US" sz="3600" b="1" dirty="0">
                <a:solidFill>
                  <a:schemeClr val="tx1"/>
                </a:solidFill>
              </a:rPr>
              <a:t>Internship Presentation</a:t>
            </a:r>
            <a:endParaRPr sz="3200" b="1" dirty="0">
              <a:solidFill>
                <a:schemeClr val="tx1"/>
              </a:solidFill>
            </a:endParaRPr>
          </a:p>
          <a:p>
            <a:pPr algn="l"/>
            <a:endParaRPr sz="3867" dirty="0"/>
          </a:p>
          <a:p>
            <a:pPr algn="l"/>
            <a:endParaRPr sz="3867" dirty="0"/>
          </a:p>
        </p:txBody>
      </p:sp>
      <p:sp>
        <p:nvSpPr>
          <p:cNvPr id="215" name="Google Shape;215;p35"/>
          <p:cNvSpPr txBox="1">
            <a:spLocks noGrp="1"/>
          </p:cNvSpPr>
          <p:nvPr>
            <p:ph type="subTitle" idx="1"/>
          </p:nvPr>
        </p:nvSpPr>
        <p:spPr>
          <a:xfrm>
            <a:off x="0" y="1466778"/>
            <a:ext cx="12192000" cy="2007600"/>
          </a:xfrm>
          <a:prstGeom prst="rect">
            <a:avLst/>
          </a:prstGeom>
        </p:spPr>
        <p:txBody>
          <a:bodyPr spcFirstLastPara="1" wrap="square" lIns="121900" tIns="121900" rIns="121900" bIns="121900" anchor="t" anchorCtr="0">
            <a:noAutofit/>
          </a:bodyPr>
          <a:lstStyle/>
          <a:p>
            <a:pPr marL="0" indent="0">
              <a:lnSpc>
                <a:spcPct val="115000"/>
              </a:lnSpc>
            </a:pPr>
            <a:r>
              <a:rPr lang="en-US" sz="2000" dirty="0">
                <a:solidFill>
                  <a:schemeClr val="lt1"/>
                </a:solidFill>
                <a:latin typeface="+mj-lt"/>
              </a:rPr>
              <a:t>Jason Andrews &amp; </a:t>
            </a:r>
            <a:r>
              <a:rPr lang="en-US" sz="2000" dirty="0">
                <a:solidFill>
                  <a:schemeClr val="lt1"/>
                </a:solidFill>
                <a:latin typeface="+mj-lt"/>
                <a:ea typeface="Arial"/>
                <a:cs typeface="Arial"/>
                <a:sym typeface="Arial"/>
              </a:rPr>
              <a:t>Clio Bate</a:t>
            </a:r>
            <a:endParaRPr sz="2000" dirty="0">
              <a:solidFill>
                <a:srgbClr val="000000"/>
              </a:solidFill>
              <a:latin typeface="+mj-lt"/>
              <a:ea typeface="Arial"/>
              <a:cs typeface="Arial"/>
              <a:sym typeface="Arial"/>
            </a:endParaRPr>
          </a:p>
          <a:p>
            <a:pPr marL="0" indent="0"/>
            <a:endParaRPr sz="1600" dirty="0">
              <a:solidFill>
                <a:srgbClr val="D6D6D6"/>
              </a:solidFill>
              <a:highlight>
                <a:srgbClr val="292929"/>
              </a:highlight>
              <a:latin typeface="Roboto"/>
              <a:ea typeface="Roboto"/>
              <a:cs typeface="Roboto"/>
              <a:sym typeface="Roboto"/>
            </a:endParaRPr>
          </a:p>
        </p:txBody>
      </p:sp>
      <p:pic>
        <p:nvPicPr>
          <p:cNvPr id="216" name="Google Shape;216;p35"/>
          <p:cNvPicPr preferRelativeResize="0"/>
          <p:nvPr/>
        </p:nvPicPr>
        <p:blipFill>
          <a:blip r:embed="rId3">
            <a:alphaModFix/>
          </a:blip>
          <a:stretch>
            <a:fillRect/>
          </a:stretch>
        </p:blipFill>
        <p:spPr>
          <a:xfrm>
            <a:off x="707495" y="5071577"/>
            <a:ext cx="1304413" cy="1336300"/>
          </a:xfrm>
          <a:prstGeom prst="rect">
            <a:avLst/>
          </a:prstGeom>
          <a:noFill/>
          <a:ln>
            <a:noFill/>
          </a:ln>
        </p:spPr>
      </p:pic>
      <p:pic>
        <p:nvPicPr>
          <p:cNvPr id="217" name="Google Shape;217;p35"/>
          <p:cNvPicPr preferRelativeResize="0"/>
          <p:nvPr/>
        </p:nvPicPr>
        <p:blipFill>
          <a:blip r:embed="rId4">
            <a:alphaModFix/>
          </a:blip>
          <a:stretch>
            <a:fillRect/>
          </a:stretch>
        </p:blipFill>
        <p:spPr>
          <a:xfrm>
            <a:off x="3274726" y="5019460"/>
            <a:ext cx="1613337" cy="1440533"/>
          </a:xfrm>
          <a:prstGeom prst="rect">
            <a:avLst/>
          </a:prstGeom>
          <a:noFill/>
          <a:ln>
            <a:noFill/>
          </a:ln>
        </p:spPr>
      </p:pic>
      <p:pic>
        <p:nvPicPr>
          <p:cNvPr id="218" name="Google Shape;218;p35"/>
          <p:cNvPicPr preferRelativeResize="0"/>
          <p:nvPr/>
        </p:nvPicPr>
        <p:blipFill rotWithShape="1">
          <a:blip r:embed="rId5">
            <a:alphaModFix/>
          </a:blip>
          <a:srcRect l="16144" t="-789" r="12196" b="789"/>
          <a:stretch/>
        </p:blipFill>
        <p:spPr>
          <a:xfrm>
            <a:off x="6044632" y="1932738"/>
            <a:ext cx="4730619" cy="4788858"/>
          </a:xfrm>
          <a:prstGeom prst="roundRect">
            <a:avLst>
              <a:gd name="adj" fmla="val 16667"/>
            </a:avLst>
          </a:prstGeom>
          <a:noFill/>
          <a:ln>
            <a:noFill/>
          </a:ln>
        </p:spPr>
      </p:pic>
      <p:pic>
        <p:nvPicPr>
          <p:cNvPr id="220" name="Google Shape;220;p35"/>
          <p:cNvPicPr preferRelativeResize="0"/>
          <p:nvPr/>
        </p:nvPicPr>
        <p:blipFill>
          <a:blip r:embed="rId6">
            <a:alphaModFix/>
          </a:blip>
          <a:stretch>
            <a:fillRect/>
          </a:stretch>
        </p:blipFill>
        <p:spPr>
          <a:xfrm>
            <a:off x="3412305" y="2579994"/>
            <a:ext cx="795600" cy="796000"/>
          </a:xfrm>
          <a:prstGeom prst="ellipse">
            <a:avLst/>
          </a:prstGeom>
          <a:noFill/>
          <a:ln>
            <a:noFill/>
          </a:ln>
        </p:spPr>
      </p:pic>
      <p:pic>
        <p:nvPicPr>
          <p:cNvPr id="221" name="Google Shape;221;p35"/>
          <p:cNvPicPr preferRelativeResize="0"/>
          <p:nvPr/>
        </p:nvPicPr>
        <p:blipFill>
          <a:blip r:embed="rId7">
            <a:alphaModFix/>
          </a:blip>
          <a:stretch>
            <a:fillRect/>
          </a:stretch>
        </p:blipFill>
        <p:spPr>
          <a:xfrm>
            <a:off x="1590151" y="3972656"/>
            <a:ext cx="1849832" cy="431633"/>
          </a:xfrm>
          <a:prstGeom prst="rect">
            <a:avLst/>
          </a:prstGeom>
          <a:noFill/>
          <a:ln>
            <a:noFill/>
          </a:ln>
        </p:spPr>
      </p:pic>
      <p:pic>
        <p:nvPicPr>
          <p:cNvPr id="222" name="Google Shape;222;p35"/>
          <p:cNvPicPr preferRelativeResize="0"/>
          <p:nvPr/>
        </p:nvPicPr>
        <p:blipFill>
          <a:blip r:embed="rId8">
            <a:alphaModFix/>
          </a:blip>
          <a:stretch>
            <a:fillRect/>
          </a:stretch>
        </p:blipFill>
        <p:spPr>
          <a:xfrm>
            <a:off x="632111" y="2351283"/>
            <a:ext cx="943467" cy="1062433"/>
          </a:xfrm>
          <a:prstGeom prst="rect">
            <a:avLst/>
          </a:prstGeom>
          <a:noFill/>
          <a:ln>
            <a:noFill/>
          </a:ln>
        </p:spPr>
      </p:pic>
      <p:sp>
        <p:nvSpPr>
          <p:cNvPr id="223" name="Google Shape;223;p3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294F36"/>
                </a:solidFill>
              </a:rPr>
              <a:pPr defTabSz="1219170">
                <a:buClr>
                  <a:srgbClr val="000000"/>
                </a:buClr>
              </a:pPr>
              <a:t>1</a:t>
            </a:fld>
            <a:endParaRPr kern="0">
              <a:solidFill>
                <a:srgbClr val="294F3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9"/>
          <p:cNvSpPr txBox="1">
            <a:spLocks noGrp="1"/>
          </p:cNvSpPr>
          <p:nvPr>
            <p:ph type="title"/>
          </p:nvPr>
        </p:nvSpPr>
        <p:spPr>
          <a:xfrm>
            <a:off x="415600" y="305133"/>
            <a:ext cx="11360800" cy="763600"/>
          </a:xfrm>
          <a:prstGeom prst="rect">
            <a:avLst/>
          </a:prstGeom>
          <a:noFill/>
          <a:ln>
            <a:noFill/>
          </a:ln>
        </p:spPr>
        <p:txBody>
          <a:bodyPr spcFirstLastPara="1" vert="horz" wrap="square" lIns="121900" tIns="121900" rIns="121900" bIns="121900" rtlCol="0" anchor="t" anchorCtr="0">
            <a:noAutofit/>
          </a:bodyPr>
          <a:lstStyle/>
          <a:p>
            <a:pPr>
              <a:lnSpc>
                <a:spcPct val="115000"/>
              </a:lnSpc>
            </a:pPr>
            <a:r>
              <a:rPr lang="en-US" sz="3600" b="1" dirty="0">
                <a:solidFill>
                  <a:schemeClr val="accent6">
                    <a:lumMod val="50000"/>
                  </a:schemeClr>
                </a:solidFill>
              </a:rPr>
              <a:t>A big part of the summer was working in Arc </a:t>
            </a:r>
            <a:r>
              <a:rPr lang="en-US" sz="3600" b="1" dirty="0" err="1">
                <a:solidFill>
                  <a:schemeClr val="accent6">
                    <a:lumMod val="50000"/>
                  </a:schemeClr>
                </a:solidFill>
              </a:rPr>
              <a:t>FieldMaps</a:t>
            </a:r>
            <a:endParaRPr sz="3600" b="1" dirty="0">
              <a:solidFill>
                <a:schemeClr val="accent6">
                  <a:lumMod val="50000"/>
                </a:schemeClr>
              </a:solidFill>
            </a:endParaRPr>
          </a:p>
          <a:p>
            <a:endParaRPr dirty="0"/>
          </a:p>
        </p:txBody>
      </p:sp>
      <p:sp>
        <p:nvSpPr>
          <p:cNvPr id="500" name="Google Shape;500;p4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10</a:t>
            </a:fld>
            <a:endParaRPr/>
          </a:p>
        </p:txBody>
      </p:sp>
      <p:pic>
        <p:nvPicPr>
          <p:cNvPr id="501" name="Google Shape;501;p49"/>
          <p:cNvPicPr preferRelativeResize="0"/>
          <p:nvPr/>
        </p:nvPicPr>
        <p:blipFill rotWithShape="1">
          <a:blip r:embed="rId3">
            <a:alphaModFix/>
          </a:blip>
          <a:srcRect t="11394"/>
          <a:stretch/>
        </p:blipFill>
        <p:spPr>
          <a:xfrm>
            <a:off x="6050133" y="1292067"/>
            <a:ext cx="2634000" cy="5046101"/>
          </a:xfrm>
          <a:prstGeom prst="rect">
            <a:avLst/>
          </a:prstGeom>
          <a:noFill/>
          <a:ln>
            <a:noFill/>
          </a:ln>
        </p:spPr>
      </p:pic>
      <p:pic>
        <p:nvPicPr>
          <p:cNvPr id="502" name="Google Shape;502;p49"/>
          <p:cNvPicPr preferRelativeResize="0"/>
          <p:nvPr/>
        </p:nvPicPr>
        <p:blipFill rotWithShape="1">
          <a:blip r:embed="rId4">
            <a:alphaModFix/>
          </a:blip>
          <a:srcRect t="11347"/>
          <a:stretch/>
        </p:blipFill>
        <p:spPr>
          <a:xfrm>
            <a:off x="3231333" y="1290701"/>
            <a:ext cx="2634000" cy="5048865"/>
          </a:xfrm>
          <a:prstGeom prst="rect">
            <a:avLst/>
          </a:prstGeom>
          <a:noFill/>
          <a:ln>
            <a:noFill/>
          </a:ln>
        </p:spPr>
      </p:pic>
      <p:pic>
        <p:nvPicPr>
          <p:cNvPr id="503" name="Google Shape;503;p49"/>
          <p:cNvPicPr preferRelativeResize="0"/>
          <p:nvPr/>
        </p:nvPicPr>
        <p:blipFill rotWithShape="1">
          <a:blip r:embed="rId5">
            <a:alphaModFix/>
          </a:blip>
          <a:srcRect t="11323"/>
          <a:stretch/>
        </p:blipFill>
        <p:spPr>
          <a:xfrm>
            <a:off x="412535" y="1289864"/>
            <a:ext cx="2634000" cy="5050505"/>
          </a:xfrm>
          <a:prstGeom prst="rect">
            <a:avLst/>
          </a:prstGeom>
          <a:noFill/>
          <a:ln>
            <a:noFill/>
          </a:ln>
        </p:spPr>
      </p:pic>
      <p:pic>
        <p:nvPicPr>
          <p:cNvPr id="504" name="Google Shape;504;p49"/>
          <p:cNvPicPr preferRelativeResize="0"/>
          <p:nvPr/>
        </p:nvPicPr>
        <p:blipFill rotWithShape="1">
          <a:blip r:embed="rId6">
            <a:alphaModFix/>
          </a:blip>
          <a:srcRect t="5042"/>
          <a:stretch/>
        </p:blipFill>
        <p:spPr>
          <a:xfrm>
            <a:off x="8868934" y="1292067"/>
            <a:ext cx="2579791" cy="5046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8944-DC94-4536-A9D8-DE1B87859B79}"/>
              </a:ext>
            </a:extLst>
          </p:cNvPr>
          <p:cNvSpPr>
            <a:spLocks noGrp="1"/>
          </p:cNvSpPr>
          <p:nvPr>
            <p:ph type="title"/>
          </p:nvPr>
        </p:nvSpPr>
        <p:spPr>
          <a:xfrm>
            <a:off x="0" y="2567"/>
            <a:ext cx="12192000" cy="763600"/>
          </a:xfrm>
        </p:spPr>
        <p:txBody>
          <a:bodyPr/>
          <a:lstStyle/>
          <a:p>
            <a:r>
              <a:rPr lang="en-US" b="1" dirty="0">
                <a:solidFill>
                  <a:schemeClr val="accent6">
                    <a:lumMod val="50000"/>
                  </a:schemeClr>
                </a:solidFill>
              </a:rPr>
              <a:t>And importing the data into ArcGIS Pro for Analysis</a:t>
            </a:r>
          </a:p>
        </p:txBody>
      </p:sp>
      <p:pic>
        <p:nvPicPr>
          <p:cNvPr id="4" name="Picture 3">
            <a:extLst>
              <a:ext uri="{FF2B5EF4-FFF2-40B4-BE49-F238E27FC236}">
                <a16:creationId xmlns:a16="http://schemas.microsoft.com/office/drawing/2014/main" id="{234659C3-DEB0-45A5-95E7-1833D86BAD0C}"/>
              </a:ext>
            </a:extLst>
          </p:cNvPr>
          <p:cNvPicPr>
            <a:picLocks noChangeAspect="1"/>
          </p:cNvPicPr>
          <p:nvPr/>
        </p:nvPicPr>
        <p:blipFill>
          <a:blip r:embed="rId2"/>
          <a:stretch>
            <a:fillRect/>
          </a:stretch>
        </p:blipFill>
        <p:spPr>
          <a:xfrm>
            <a:off x="1193081" y="766167"/>
            <a:ext cx="8935657" cy="6041403"/>
          </a:xfrm>
          <a:prstGeom prst="rect">
            <a:avLst/>
          </a:prstGeom>
        </p:spPr>
      </p:pic>
    </p:spTree>
    <p:extLst>
      <p:ext uri="{BB962C8B-B14F-4D97-AF65-F5344CB8AC3E}">
        <p14:creationId xmlns:p14="http://schemas.microsoft.com/office/powerpoint/2010/main" val="698281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B241-7256-49C5-9BB5-2B63E32BA414}"/>
              </a:ext>
            </a:extLst>
          </p:cNvPr>
          <p:cNvSpPr>
            <a:spLocks noGrp="1"/>
          </p:cNvSpPr>
          <p:nvPr>
            <p:ph type="title"/>
          </p:nvPr>
        </p:nvSpPr>
        <p:spPr>
          <a:xfrm>
            <a:off x="415600" y="2567"/>
            <a:ext cx="11360800" cy="763600"/>
          </a:xfrm>
        </p:spPr>
        <p:txBody>
          <a:bodyPr/>
          <a:lstStyle/>
          <a:p>
            <a:r>
              <a:rPr lang="en-US" dirty="0"/>
              <a:t>Final product was a slideshow presentation for DCR and other stakeholders</a:t>
            </a:r>
          </a:p>
        </p:txBody>
      </p:sp>
      <p:pic>
        <p:nvPicPr>
          <p:cNvPr id="4" name="Picture 3">
            <a:extLst>
              <a:ext uri="{FF2B5EF4-FFF2-40B4-BE49-F238E27FC236}">
                <a16:creationId xmlns:a16="http://schemas.microsoft.com/office/drawing/2014/main" id="{AB80D252-D921-4C6E-9A5E-E18A6758E3A1}"/>
              </a:ext>
            </a:extLst>
          </p:cNvPr>
          <p:cNvPicPr>
            <a:picLocks noChangeAspect="1"/>
          </p:cNvPicPr>
          <p:nvPr/>
        </p:nvPicPr>
        <p:blipFill>
          <a:blip r:embed="rId2"/>
          <a:stretch>
            <a:fillRect/>
          </a:stretch>
        </p:blipFill>
        <p:spPr>
          <a:xfrm>
            <a:off x="165144" y="1466249"/>
            <a:ext cx="5721883" cy="3626256"/>
          </a:xfrm>
          <a:prstGeom prst="rect">
            <a:avLst/>
          </a:prstGeom>
        </p:spPr>
      </p:pic>
      <p:pic>
        <p:nvPicPr>
          <p:cNvPr id="5" name="Picture 4">
            <a:extLst>
              <a:ext uri="{FF2B5EF4-FFF2-40B4-BE49-F238E27FC236}">
                <a16:creationId xmlns:a16="http://schemas.microsoft.com/office/drawing/2014/main" id="{ACA6EF02-8E93-42C0-90B3-40C07FEC0C9C}"/>
              </a:ext>
            </a:extLst>
          </p:cNvPr>
          <p:cNvPicPr>
            <a:picLocks noChangeAspect="1"/>
          </p:cNvPicPr>
          <p:nvPr/>
        </p:nvPicPr>
        <p:blipFill>
          <a:blip r:embed="rId3"/>
          <a:stretch>
            <a:fillRect/>
          </a:stretch>
        </p:blipFill>
        <p:spPr>
          <a:xfrm>
            <a:off x="6024065" y="2870116"/>
            <a:ext cx="6025109" cy="3797970"/>
          </a:xfrm>
          <a:prstGeom prst="rect">
            <a:avLst/>
          </a:prstGeom>
        </p:spPr>
      </p:pic>
    </p:spTree>
    <p:extLst>
      <p:ext uri="{BB962C8B-B14F-4D97-AF65-F5344CB8AC3E}">
        <p14:creationId xmlns:p14="http://schemas.microsoft.com/office/powerpoint/2010/main" val="186811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EEC43-465C-4208-92D5-930C12F0940F}"/>
              </a:ext>
            </a:extLst>
          </p:cNvPr>
          <p:cNvSpPr>
            <a:spLocks noGrp="1"/>
          </p:cNvSpPr>
          <p:nvPr>
            <p:ph type="title"/>
          </p:nvPr>
        </p:nvSpPr>
        <p:spPr>
          <a:xfrm>
            <a:off x="6443002" y="3429000"/>
            <a:ext cx="5389668" cy="3247114"/>
          </a:xfrm>
        </p:spPr>
        <p:txBody>
          <a:bodyPr/>
          <a:lstStyle/>
          <a:p>
            <a:r>
              <a:rPr lang="en-US" b="1" dirty="0">
                <a:solidFill>
                  <a:schemeClr val="accent6">
                    <a:lumMod val="50000"/>
                  </a:schemeClr>
                </a:solidFill>
              </a:rPr>
              <a:t>It was interesting to see how the Telegram-Gazette covered the story and interpreted the data we presented</a:t>
            </a:r>
          </a:p>
        </p:txBody>
      </p:sp>
      <p:pic>
        <p:nvPicPr>
          <p:cNvPr id="4" name="Picture 3">
            <a:extLst>
              <a:ext uri="{FF2B5EF4-FFF2-40B4-BE49-F238E27FC236}">
                <a16:creationId xmlns:a16="http://schemas.microsoft.com/office/drawing/2014/main" id="{E1031069-74F9-41E2-8C5F-E2BB0A7C0EAB}"/>
              </a:ext>
            </a:extLst>
          </p:cNvPr>
          <p:cNvPicPr>
            <a:picLocks noChangeAspect="1"/>
          </p:cNvPicPr>
          <p:nvPr/>
        </p:nvPicPr>
        <p:blipFill>
          <a:blip r:embed="rId2"/>
          <a:stretch>
            <a:fillRect/>
          </a:stretch>
        </p:blipFill>
        <p:spPr>
          <a:xfrm>
            <a:off x="186905" y="0"/>
            <a:ext cx="5909095" cy="6858000"/>
          </a:xfrm>
          <a:prstGeom prst="rect">
            <a:avLst/>
          </a:prstGeom>
        </p:spPr>
      </p:pic>
      <p:pic>
        <p:nvPicPr>
          <p:cNvPr id="5" name="Picture 4">
            <a:extLst>
              <a:ext uri="{FF2B5EF4-FFF2-40B4-BE49-F238E27FC236}">
                <a16:creationId xmlns:a16="http://schemas.microsoft.com/office/drawing/2014/main" id="{668EF694-B65D-449D-BF93-7CC584BF5C8F}"/>
              </a:ext>
            </a:extLst>
          </p:cNvPr>
          <p:cNvPicPr>
            <a:picLocks noChangeAspect="1"/>
          </p:cNvPicPr>
          <p:nvPr/>
        </p:nvPicPr>
        <p:blipFill>
          <a:blip r:embed="rId3"/>
          <a:stretch>
            <a:fillRect/>
          </a:stretch>
        </p:blipFill>
        <p:spPr>
          <a:xfrm>
            <a:off x="6096000" y="440754"/>
            <a:ext cx="6096000" cy="2572109"/>
          </a:xfrm>
          <a:prstGeom prst="rect">
            <a:avLst/>
          </a:prstGeom>
        </p:spPr>
      </p:pic>
    </p:spTree>
    <p:extLst>
      <p:ext uri="{BB962C8B-B14F-4D97-AF65-F5344CB8AC3E}">
        <p14:creationId xmlns:p14="http://schemas.microsoft.com/office/powerpoint/2010/main" val="480922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670F-03E3-4B25-9B28-1FA1A851CA4C}"/>
              </a:ext>
            </a:extLst>
          </p:cNvPr>
          <p:cNvSpPr>
            <a:spLocks noGrp="1"/>
          </p:cNvSpPr>
          <p:nvPr>
            <p:ph type="title"/>
          </p:nvPr>
        </p:nvSpPr>
        <p:spPr>
          <a:xfrm>
            <a:off x="415600" y="3047200"/>
            <a:ext cx="11360800" cy="763600"/>
          </a:xfrm>
        </p:spPr>
        <p:txBody>
          <a:bodyPr/>
          <a:lstStyle/>
          <a:p>
            <a:r>
              <a:rPr lang="en-US" b="1" dirty="0">
                <a:solidFill>
                  <a:schemeClr val="accent6">
                    <a:lumMod val="50000"/>
                  </a:schemeClr>
                </a:solidFill>
              </a:rPr>
              <a:t>Here are some examples of Data Analysis…</a:t>
            </a:r>
          </a:p>
        </p:txBody>
      </p:sp>
    </p:spTree>
    <p:extLst>
      <p:ext uri="{BB962C8B-B14F-4D97-AF65-F5344CB8AC3E}">
        <p14:creationId xmlns:p14="http://schemas.microsoft.com/office/powerpoint/2010/main" val="96285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3"/>
          <p:cNvSpPr txBox="1">
            <a:spLocks noGrp="1"/>
          </p:cNvSpPr>
          <p:nvPr>
            <p:ph type="title"/>
          </p:nvPr>
        </p:nvSpPr>
        <p:spPr>
          <a:xfrm>
            <a:off x="151967" y="42467"/>
            <a:ext cx="11876400" cy="763600"/>
          </a:xfrm>
          <a:prstGeom prst="rect">
            <a:avLst/>
          </a:prstGeom>
        </p:spPr>
        <p:txBody>
          <a:bodyPr spcFirstLastPara="1" vert="horz" wrap="square" lIns="121900" tIns="121900" rIns="121900" bIns="121900" rtlCol="0" anchor="t" anchorCtr="0">
            <a:noAutofit/>
          </a:bodyPr>
          <a:lstStyle/>
          <a:p>
            <a:r>
              <a:rPr lang="en"/>
              <a:t>Private Tree Species’ Survivorship by Count </a:t>
            </a:r>
            <a:endParaRPr/>
          </a:p>
        </p:txBody>
      </p:sp>
      <p:sp>
        <p:nvSpPr>
          <p:cNvPr id="746" name="Google Shape;746;p6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15</a:t>
            </a:fld>
            <a:endParaRPr/>
          </a:p>
        </p:txBody>
      </p:sp>
      <p:pic>
        <p:nvPicPr>
          <p:cNvPr id="747" name="Google Shape;747;p63"/>
          <p:cNvPicPr preferRelativeResize="0"/>
          <p:nvPr/>
        </p:nvPicPr>
        <p:blipFill>
          <a:blip r:embed="rId3">
            <a:alphaModFix/>
          </a:blip>
          <a:stretch>
            <a:fillRect/>
          </a:stretch>
        </p:blipFill>
        <p:spPr>
          <a:xfrm>
            <a:off x="0" y="1637433"/>
            <a:ext cx="12192000" cy="5220579"/>
          </a:xfrm>
          <a:prstGeom prst="rect">
            <a:avLst/>
          </a:prstGeom>
          <a:noFill/>
          <a:ln>
            <a:noFill/>
          </a:ln>
        </p:spPr>
      </p:pic>
      <p:sp>
        <p:nvSpPr>
          <p:cNvPr id="748" name="Google Shape;748;p63"/>
          <p:cNvSpPr/>
          <p:nvPr/>
        </p:nvSpPr>
        <p:spPr>
          <a:xfrm>
            <a:off x="2503584" y="1120851"/>
            <a:ext cx="8339600" cy="4046400"/>
          </a:xfrm>
          <a:prstGeom prst="rect">
            <a:avLst/>
          </a:prstGeom>
          <a:solidFill>
            <a:srgbClr val="191919"/>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49" name="Google Shape;749;p63"/>
          <p:cNvCxnSpPr/>
          <p:nvPr/>
        </p:nvCxnSpPr>
        <p:spPr>
          <a:xfrm rot="10800000" flipH="1">
            <a:off x="1576800" y="3780467"/>
            <a:ext cx="902400" cy="712400"/>
          </a:xfrm>
          <a:prstGeom prst="straightConnector1">
            <a:avLst/>
          </a:prstGeom>
          <a:noFill/>
          <a:ln w="9525" cap="flat" cmpd="sng">
            <a:solidFill>
              <a:srgbClr val="191919"/>
            </a:solidFill>
            <a:prstDash val="solid"/>
            <a:round/>
            <a:headEnd type="none" w="med" len="med"/>
            <a:tailEnd type="triangle" w="med" len="med"/>
          </a:ln>
        </p:spPr>
      </p:cxnSp>
      <p:pic>
        <p:nvPicPr>
          <p:cNvPr id="750" name="Google Shape;750;p63"/>
          <p:cNvPicPr preferRelativeResize="0"/>
          <p:nvPr/>
        </p:nvPicPr>
        <p:blipFill>
          <a:blip r:embed="rId4">
            <a:alphaModFix/>
          </a:blip>
          <a:stretch>
            <a:fillRect/>
          </a:stretch>
        </p:blipFill>
        <p:spPr>
          <a:xfrm>
            <a:off x="2560818" y="1177817"/>
            <a:ext cx="8225135" cy="3932435"/>
          </a:xfrm>
          <a:prstGeom prst="rect">
            <a:avLst/>
          </a:prstGeom>
          <a:noFill/>
          <a:ln>
            <a:noFill/>
          </a:ln>
        </p:spPr>
      </p:pic>
      <p:pic>
        <p:nvPicPr>
          <p:cNvPr id="751" name="Google Shape;751;p63"/>
          <p:cNvPicPr preferRelativeResize="0"/>
          <p:nvPr/>
        </p:nvPicPr>
        <p:blipFill>
          <a:blip r:embed="rId5">
            <a:alphaModFix/>
          </a:blip>
          <a:stretch>
            <a:fillRect/>
          </a:stretch>
        </p:blipFill>
        <p:spPr>
          <a:xfrm>
            <a:off x="11124733" y="2940867"/>
            <a:ext cx="969979" cy="763600"/>
          </a:xfrm>
          <a:prstGeom prst="rect">
            <a:avLst/>
          </a:prstGeom>
          <a:noFill/>
          <a:ln>
            <a:noFill/>
          </a:ln>
        </p:spPr>
      </p:pic>
      <p:sp>
        <p:nvSpPr>
          <p:cNvPr id="753" name="Google Shape;753;p63"/>
          <p:cNvSpPr txBox="1"/>
          <p:nvPr/>
        </p:nvSpPr>
        <p:spPr>
          <a:xfrm>
            <a:off x="8591317" y="1323951"/>
            <a:ext cx="2145600" cy="492402"/>
          </a:xfrm>
          <a:prstGeom prst="rect">
            <a:avLst/>
          </a:prstGeom>
          <a:noFill/>
          <a:ln>
            <a:noFill/>
          </a:ln>
        </p:spPr>
        <p:txBody>
          <a:bodyPr spcFirstLastPara="1" wrap="square" lIns="121900" tIns="121900" rIns="121900" bIns="121900" anchor="t" anchorCtr="0">
            <a:spAutoFit/>
          </a:bodyPr>
          <a:lstStyle/>
          <a:p>
            <a:r>
              <a:rPr lang="en" sz="1600">
                <a:latin typeface="Times New Roman"/>
                <a:ea typeface="Times New Roman"/>
                <a:cs typeface="Times New Roman"/>
                <a:sym typeface="Times New Roman"/>
              </a:rPr>
              <a:t>Reduced Count: 1615</a:t>
            </a:r>
            <a:endParaRPr sz="1600">
              <a:latin typeface="Times New Roman"/>
              <a:ea typeface="Times New Roman"/>
              <a:cs typeface="Times New Roman"/>
              <a:sym typeface="Times New Roman"/>
            </a:endParaRPr>
          </a:p>
        </p:txBody>
      </p:sp>
      <p:sp>
        <p:nvSpPr>
          <p:cNvPr id="755" name="Google Shape;755;p63"/>
          <p:cNvSpPr txBox="1"/>
          <p:nvPr/>
        </p:nvSpPr>
        <p:spPr>
          <a:xfrm>
            <a:off x="10785967" y="2410567"/>
            <a:ext cx="2145600" cy="451302"/>
          </a:xfrm>
          <a:prstGeom prst="rect">
            <a:avLst/>
          </a:prstGeom>
          <a:noFill/>
          <a:ln>
            <a:noFill/>
          </a:ln>
        </p:spPr>
        <p:txBody>
          <a:bodyPr spcFirstLastPara="1" wrap="square" lIns="121900" tIns="121900" rIns="121900" bIns="121900" anchor="t" anchorCtr="0">
            <a:spAutoFit/>
          </a:bodyPr>
          <a:lstStyle/>
          <a:p>
            <a:r>
              <a:rPr lang="en" sz="1333">
                <a:latin typeface="Times New Roman"/>
                <a:ea typeface="Times New Roman"/>
                <a:cs typeface="Times New Roman"/>
                <a:sym typeface="Times New Roman"/>
              </a:rPr>
              <a:t>Total Count: 2381</a:t>
            </a:r>
            <a:endParaRPr sz="1333">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8"/>
          <p:cNvSpPr txBox="1">
            <a:spLocks noGrp="1"/>
          </p:cNvSpPr>
          <p:nvPr>
            <p:ph type="title"/>
          </p:nvPr>
        </p:nvSpPr>
        <p:spPr>
          <a:xfrm>
            <a:off x="263367" y="239833"/>
            <a:ext cx="5888800" cy="763600"/>
          </a:xfrm>
          <a:prstGeom prst="rect">
            <a:avLst/>
          </a:prstGeom>
        </p:spPr>
        <p:txBody>
          <a:bodyPr spcFirstLastPara="1" vert="horz" wrap="square" lIns="121900" tIns="121900" rIns="121900" bIns="121900" rtlCol="0" anchor="t" anchorCtr="0">
            <a:noAutofit/>
          </a:bodyPr>
          <a:lstStyle/>
          <a:p>
            <a:r>
              <a:rPr lang="en"/>
              <a:t>Health By Land Use</a:t>
            </a:r>
            <a:endParaRPr/>
          </a:p>
        </p:txBody>
      </p:sp>
      <p:sp>
        <p:nvSpPr>
          <p:cNvPr id="660" name="Google Shape;660;p5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16</a:t>
            </a:fld>
            <a:endParaRPr/>
          </a:p>
        </p:txBody>
      </p:sp>
      <p:sp>
        <p:nvSpPr>
          <p:cNvPr id="661" name="Google Shape;661;p58"/>
          <p:cNvSpPr txBox="1"/>
          <p:nvPr/>
        </p:nvSpPr>
        <p:spPr>
          <a:xfrm>
            <a:off x="8500033" y="1695267"/>
            <a:ext cx="1061200" cy="437200"/>
          </a:xfrm>
          <a:prstGeom prst="rect">
            <a:avLst/>
          </a:prstGeom>
          <a:noFill/>
          <a:ln>
            <a:noFill/>
          </a:ln>
        </p:spPr>
        <p:txBody>
          <a:bodyPr spcFirstLastPara="1" wrap="square" lIns="121900" tIns="121900" rIns="121900" bIns="121900" anchor="t" anchorCtr="0">
            <a:noAutofit/>
          </a:bodyPr>
          <a:lstStyle/>
          <a:p>
            <a:r>
              <a:rPr lang="en" sz="2133">
                <a:solidFill>
                  <a:schemeClr val="lt1"/>
                </a:solidFill>
                <a:latin typeface="Caudex"/>
                <a:ea typeface="Caudex"/>
                <a:cs typeface="Caudex"/>
                <a:sym typeface="Caudex"/>
              </a:rPr>
              <a:t>Vigor</a:t>
            </a:r>
            <a:endParaRPr sz="2400">
              <a:latin typeface="Nanum Gothic"/>
              <a:ea typeface="Nanum Gothic"/>
              <a:cs typeface="Nanum Gothic"/>
              <a:sym typeface="Nanum Gothic"/>
            </a:endParaRPr>
          </a:p>
        </p:txBody>
      </p:sp>
      <p:sp>
        <p:nvSpPr>
          <p:cNvPr id="662" name="Google Shape;662;p58"/>
          <p:cNvSpPr txBox="1"/>
          <p:nvPr/>
        </p:nvSpPr>
        <p:spPr>
          <a:xfrm>
            <a:off x="2457367" y="1645233"/>
            <a:ext cx="1500800" cy="437200"/>
          </a:xfrm>
          <a:prstGeom prst="rect">
            <a:avLst/>
          </a:prstGeom>
          <a:noFill/>
          <a:ln>
            <a:noFill/>
          </a:ln>
        </p:spPr>
        <p:txBody>
          <a:bodyPr spcFirstLastPara="1" wrap="square" lIns="121900" tIns="121900" rIns="121900" bIns="121900" anchor="t" anchorCtr="0">
            <a:noAutofit/>
          </a:bodyPr>
          <a:lstStyle/>
          <a:p>
            <a:r>
              <a:rPr lang="en" sz="2133">
                <a:solidFill>
                  <a:schemeClr val="lt1"/>
                </a:solidFill>
                <a:latin typeface="Caudex"/>
                <a:ea typeface="Caudex"/>
                <a:cs typeface="Caudex"/>
                <a:sym typeface="Caudex"/>
              </a:rPr>
              <a:t>Mortality</a:t>
            </a:r>
            <a:endParaRPr sz="2400">
              <a:latin typeface="Nanum Gothic"/>
              <a:ea typeface="Nanum Gothic"/>
              <a:cs typeface="Nanum Gothic"/>
              <a:sym typeface="Nanum Gothic"/>
            </a:endParaRPr>
          </a:p>
        </p:txBody>
      </p:sp>
      <p:pic>
        <p:nvPicPr>
          <p:cNvPr id="663" name="Google Shape;663;p58"/>
          <p:cNvPicPr preferRelativeResize="0"/>
          <p:nvPr/>
        </p:nvPicPr>
        <p:blipFill>
          <a:blip r:embed="rId3">
            <a:alphaModFix/>
          </a:blip>
          <a:stretch>
            <a:fillRect/>
          </a:stretch>
        </p:blipFill>
        <p:spPr>
          <a:xfrm>
            <a:off x="6205423" y="2180734"/>
            <a:ext cx="5822779" cy="4369167"/>
          </a:xfrm>
          <a:prstGeom prst="rect">
            <a:avLst/>
          </a:prstGeom>
          <a:noFill/>
          <a:ln>
            <a:noFill/>
          </a:ln>
        </p:spPr>
      </p:pic>
      <p:pic>
        <p:nvPicPr>
          <p:cNvPr id="664" name="Google Shape;664;p58"/>
          <p:cNvPicPr preferRelativeResize="0"/>
          <p:nvPr/>
        </p:nvPicPr>
        <p:blipFill>
          <a:blip r:embed="rId4">
            <a:alphaModFix/>
          </a:blip>
          <a:stretch>
            <a:fillRect/>
          </a:stretch>
        </p:blipFill>
        <p:spPr>
          <a:xfrm>
            <a:off x="216833" y="2180734"/>
            <a:ext cx="5822800" cy="4369167"/>
          </a:xfrm>
          <a:prstGeom prst="rect">
            <a:avLst/>
          </a:prstGeom>
          <a:noFill/>
          <a:ln>
            <a:noFill/>
          </a:ln>
        </p:spPr>
      </p:pic>
      <p:sp>
        <p:nvSpPr>
          <p:cNvPr id="665" name="Google Shape;665;p58"/>
          <p:cNvSpPr/>
          <p:nvPr/>
        </p:nvSpPr>
        <p:spPr>
          <a:xfrm>
            <a:off x="6812667" y="192200"/>
            <a:ext cx="2808400" cy="14548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6" name="Google Shape;666;p58"/>
          <p:cNvSpPr/>
          <p:nvPr/>
        </p:nvSpPr>
        <p:spPr>
          <a:xfrm>
            <a:off x="6887867" y="491633"/>
            <a:ext cx="158800" cy="168800"/>
          </a:xfrm>
          <a:prstGeom prst="rect">
            <a:avLst/>
          </a:prstGeom>
          <a:solidFill>
            <a:srgbClr val="ABDEE6"/>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7" name="Google Shape;667;p58"/>
          <p:cNvSpPr/>
          <p:nvPr/>
        </p:nvSpPr>
        <p:spPr>
          <a:xfrm>
            <a:off x="6887867" y="794233"/>
            <a:ext cx="158800" cy="168800"/>
          </a:xfrm>
          <a:prstGeom prst="rect">
            <a:avLst/>
          </a:prstGeom>
          <a:solidFill>
            <a:srgbClr val="FFCCB6"/>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8" name="Google Shape;668;p58"/>
          <p:cNvSpPr/>
          <p:nvPr/>
        </p:nvSpPr>
        <p:spPr>
          <a:xfrm>
            <a:off x="7046667" y="491633"/>
            <a:ext cx="2574400" cy="168800"/>
          </a:xfrm>
          <a:prstGeom prst="rect">
            <a:avLst/>
          </a:prstGeom>
          <a:noFill/>
          <a:ln>
            <a:noFill/>
          </a:ln>
        </p:spPr>
        <p:txBody>
          <a:bodyPr spcFirstLastPara="1" wrap="square" lIns="121900" tIns="121900" rIns="121900" bIns="121900" anchor="ctr" anchorCtr="0">
            <a:noAutofit/>
          </a:bodyPr>
          <a:lstStyle/>
          <a:p>
            <a:r>
              <a:rPr lang="en" sz="1200"/>
              <a:t>Single-Family: Detached (76.7%)</a:t>
            </a:r>
            <a:endParaRPr sz="1200"/>
          </a:p>
        </p:txBody>
      </p:sp>
      <p:sp>
        <p:nvSpPr>
          <p:cNvPr id="669" name="Google Shape;669;p58"/>
          <p:cNvSpPr/>
          <p:nvPr/>
        </p:nvSpPr>
        <p:spPr>
          <a:xfrm>
            <a:off x="7046667" y="873767"/>
            <a:ext cx="2430800" cy="168800"/>
          </a:xfrm>
          <a:prstGeom prst="rect">
            <a:avLst/>
          </a:prstGeom>
          <a:noFill/>
          <a:ln>
            <a:noFill/>
          </a:ln>
        </p:spPr>
        <p:txBody>
          <a:bodyPr spcFirstLastPara="1" wrap="square" lIns="121900" tIns="121900" rIns="121900" bIns="121900" anchor="ctr" anchorCtr="0">
            <a:noAutofit/>
          </a:bodyPr>
          <a:lstStyle/>
          <a:p>
            <a:r>
              <a:rPr lang="en" sz="1200"/>
              <a:t>Single-Family: Attached (12.9%)</a:t>
            </a:r>
            <a:endParaRPr sz="1200"/>
          </a:p>
          <a:p>
            <a:endParaRPr sz="1200"/>
          </a:p>
        </p:txBody>
      </p:sp>
      <p:sp>
        <p:nvSpPr>
          <p:cNvPr id="670" name="Google Shape;670;p58"/>
          <p:cNvSpPr/>
          <p:nvPr/>
        </p:nvSpPr>
        <p:spPr>
          <a:xfrm>
            <a:off x="7046667" y="1096833"/>
            <a:ext cx="1759200" cy="168800"/>
          </a:xfrm>
          <a:prstGeom prst="rect">
            <a:avLst/>
          </a:prstGeom>
          <a:solidFill>
            <a:srgbClr val="FFFFFF"/>
          </a:solidFill>
          <a:ln>
            <a:noFill/>
          </a:ln>
        </p:spPr>
        <p:txBody>
          <a:bodyPr spcFirstLastPara="1" wrap="square" lIns="121900" tIns="121900" rIns="121900" bIns="121900" anchor="ctr" anchorCtr="0">
            <a:noAutofit/>
          </a:bodyPr>
          <a:lstStyle/>
          <a:p>
            <a:r>
              <a:rPr lang="en" sz="1200"/>
              <a:t>Multi-Family (7.3%)</a:t>
            </a:r>
            <a:endParaRPr sz="1200"/>
          </a:p>
        </p:txBody>
      </p:sp>
      <p:sp>
        <p:nvSpPr>
          <p:cNvPr id="671" name="Google Shape;671;p58"/>
          <p:cNvSpPr/>
          <p:nvPr/>
        </p:nvSpPr>
        <p:spPr>
          <a:xfrm>
            <a:off x="6887867" y="1096833"/>
            <a:ext cx="158800" cy="168800"/>
          </a:xfrm>
          <a:prstGeom prst="rect">
            <a:avLst/>
          </a:prstGeom>
          <a:solidFill>
            <a:srgbClr val="FFFFB5"/>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a:p>
            <a:endParaRPr sz="2400"/>
          </a:p>
          <a:p>
            <a:endParaRPr sz="2400"/>
          </a:p>
          <a:p>
            <a:endParaRPr sz="2400"/>
          </a:p>
        </p:txBody>
      </p:sp>
      <p:sp>
        <p:nvSpPr>
          <p:cNvPr id="672" name="Google Shape;672;p58"/>
          <p:cNvSpPr/>
          <p:nvPr/>
        </p:nvSpPr>
        <p:spPr>
          <a:xfrm>
            <a:off x="6887867" y="1384567"/>
            <a:ext cx="158800" cy="168800"/>
          </a:xfrm>
          <a:prstGeom prst="rect">
            <a:avLst/>
          </a:prstGeom>
          <a:solidFill>
            <a:srgbClr val="CBAACB"/>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3" name="Google Shape;673;p58"/>
          <p:cNvSpPr/>
          <p:nvPr/>
        </p:nvSpPr>
        <p:spPr>
          <a:xfrm>
            <a:off x="7046667" y="1384567"/>
            <a:ext cx="2087200" cy="168800"/>
          </a:xfrm>
          <a:prstGeom prst="rect">
            <a:avLst/>
          </a:prstGeom>
          <a:noFill/>
          <a:ln>
            <a:noFill/>
          </a:ln>
        </p:spPr>
        <p:txBody>
          <a:bodyPr spcFirstLastPara="1" wrap="square" lIns="121900" tIns="121900" rIns="121900" bIns="121900" anchor="ctr" anchorCtr="0">
            <a:noAutofit/>
          </a:bodyPr>
          <a:lstStyle/>
          <a:p>
            <a:r>
              <a:rPr lang="en" sz="1200"/>
              <a:t> Institution (3.1%)</a:t>
            </a:r>
            <a:endParaRPr sz="1200"/>
          </a:p>
        </p:txBody>
      </p:sp>
      <p:pic>
        <p:nvPicPr>
          <p:cNvPr id="674" name="Google Shape;674;p58"/>
          <p:cNvPicPr preferRelativeResize="0"/>
          <p:nvPr/>
        </p:nvPicPr>
        <p:blipFill rotWithShape="1">
          <a:blip r:embed="rId5">
            <a:alphaModFix/>
          </a:blip>
          <a:srcRect l="18947" t="22638" r="38444" b="21753"/>
          <a:stretch/>
        </p:blipFill>
        <p:spPr>
          <a:xfrm>
            <a:off x="9925001" y="53034"/>
            <a:ext cx="1759199" cy="1722733"/>
          </a:xfrm>
          <a:prstGeom prst="rect">
            <a:avLst/>
          </a:prstGeom>
          <a:noFill/>
          <a:ln>
            <a:noFill/>
          </a:ln>
        </p:spPr>
      </p:pic>
      <p:sp>
        <p:nvSpPr>
          <p:cNvPr id="675" name="Google Shape;675;p58"/>
          <p:cNvSpPr/>
          <p:nvPr/>
        </p:nvSpPr>
        <p:spPr>
          <a:xfrm>
            <a:off x="7086633" y="239833"/>
            <a:ext cx="2186800" cy="188800"/>
          </a:xfrm>
          <a:prstGeom prst="rect">
            <a:avLst/>
          </a:prstGeom>
          <a:noFill/>
          <a:ln>
            <a:noFill/>
          </a:ln>
        </p:spPr>
        <p:txBody>
          <a:bodyPr spcFirstLastPara="1" wrap="square" lIns="121900" tIns="121900" rIns="121900" bIns="121900" anchor="ctr" anchorCtr="0">
            <a:noAutofit/>
          </a:bodyPr>
          <a:lstStyle/>
          <a:p>
            <a:r>
              <a:rPr lang="en" sz="1200" b="1"/>
              <a:t>Of Trees Surveyed (2023)</a:t>
            </a:r>
            <a:endParaRPr sz="1200"/>
          </a:p>
        </p:txBody>
      </p:sp>
      <p:sp>
        <p:nvSpPr>
          <p:cNvPr id="676" name="Google Shape;676;p58"/>
          <p:cNvSpPr txBox="1"/>
          <p:nvPr/>
        </p:nvSpPr>
        <p:spPr>
          <a:xfrm>
            <a:off x="1212567" y="1808933"/>
            <a:ext cx="5724800" cy="615513"/>
          </a:xfrm>
          <a:prstGeom prst="rect">
            <a:avLst/>
          </a:prstGeom>
          <a:noFill/>
          <a:ln>
            <a:noFill/>
          </a:ln>
        </p:spPr>
        <p:txBody>
          <a:bodyPr spcFirstLastPara="1" wrap="square" lIns="121900" tIns="121900" rIns="121900" bIns="121900" anchor="t" anchorCtr="0">
            <a:spAutoFit/>
          </a:bodyPr>
          <a:lstStyle/>
          <a:p>
            <a:endParaRPr sz="2400">
              <a:latin typeface="Nanum Gothic"/>
              <a:ea typeface="Nanum Gothic"/>
              <a:cs typeface="Nanum Gothic"/>
              <a:sym typeface="Nanum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90"/>
          <p:cNvSpPr txBox="1">
            <a:spLocks noGrp="1"/>
          </p:cNvSpPr>
          <p:nvPr>
            <p:ph type="title"/>
          </p:nvPr>
        </p:nvSpPr>
        <p:spPr>
          <a:xfrm>
            <a:off x="0" y="-77600"/>
            <a:ext cx="11360800" cy="763600"/>
          </a:xfrm>
          <a:prstGeom prst="rect">
            <a:avLst/>
          </a:prstGeom>
        </p:spPr>
        <p:txBody>
          <a:bodyPr spcFirstLastPara="1" vert="horz" wrap="square" lIns="121900" tIns="121900" rIns="121900" bIns="121900" rtlCol="0" anchor="t" anchorCtr="0">
            <a:noAutofit/>
          </a:bodyPr>
          <a:lstStyle/>
          <a:p>
            <a:r>
              <a:rPr lang="en" sz="2933" b="1"/>
              <a:t>Burncoat Satellite Images vs zLST Difference Maps</a:t>
            </a:r>
            <a:endParaRPr sz="2933" b="1"/>
          </a:p>
          <a:p>
            <a:endParaRPr/>
          </a:p>
        </p:txBody>
      </p:sp>
      <p:sp>
        <p:nvSpPr>
          <p:cNvPr id="1088" name="Google Shape;1088;p90"/>
          <p:cNvSpPr txBox="1">
            <a:spLocks noGrp="1"/>
          </p:cNvSpPr>
          <p:nvPr>
            <p:ph type="body" idx="1"/>
          </p:nvPr>
        </p:nvSpPr>
        <p:spPr>
          <a:xfrm>
            <a:off x="0" y="404433"/>
            <a:ext cx="11360800" cy="604000"/>
          </a:xfrm>
          <a:prstGeom prst="rect">
            <a:avLst/>
          </a:prstGeom>
        </p:spPr>
        <p:txBody>
          <a:bodyPr spcFirstLastPara="1" vert="horz" wrap="square" lIns="121900" tIns="121900" rIns="121900" bIns="121900" rtlCol="0" anchor="t" anchorCtr="0">
            <a:noAutofit/>
          </a:bodyPr>
          <a:lstStyle/>
          <a:p>
            <a:pPr marL="0" indent="0">
              <a:spcAft>
                <a:spcPts val="1600"/>
              </a:spcAft>
              <a:buNone/>
            </a:pPr>
            <a:r>
              <a:rPr lang="en" b="1" dirty="0"/>
              <a:t>   7/2007					       9/2010				6/2022</a:t>
            </a:r>
            <a:endParaRPr b="1" dirty="0"/>
          </a:p>
        </p:txBody>
      </p:sp>
      <p:sp>
        <p:nvSpPr>
          <p:cNvPr id="1089" name="Google Shape;1089;p9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17</a:t>
            </a:fld>
            <a:endParaRPr/>
          </a:p>
        </p:txBody>
      </p:sp>
      <p:pic>
        <p:nvPicPr>
          <p:cNvPr id="1090" name="Google Shape;1090;p90"/>
          <p:cNvPicPr preferRelativeResize="0"/>
          <p:nvPr/>
        </p:nvPicPr>
        <p:blipFill rotWithShape="1">
          <a:blip r:embed="rId3">
            <a:alphaModFix/>
          </a:blip>
          <a:srcRect l="12784" t="4656" r="2152" b="709"/>
          <a:stretch/>
        </p:blipFill>
        <p:spPr>
          <a:xfrm>
            <a:off x="8332400" y="950234"/>
            <a:ext cx="3551077" cy="2652401"/>
          </a:xfrm>
          <a:prstGeom prst="rect">
            <a:avLst/>
          </a:prstGeom>
          <a:noFill/>
          <a:ln>
            <a:noFill/>
          </a:ln>
        </p:spPr>
      </p:pic>
      <p:pic>
        <p:nvPicPr>
          <p:cNvPr id="1091" name="Google Shape;1091;p90"/>
          <p:cNvPicPr preferRelativeResize="0"/>
          <p:nvPr/>
        </p:nvPicPr>
        <p:blipFill>
          <a:blip r:embed="rId4">
            <a:alphaModFix/>
          </a:blip>
          <a:stretch>
            <a:fillRect/>
          </a:stretch>
        </p:blipFill>
        <p:spPr>
          <a:xfrm>
            <a:off x="4383734" y="950233"/>
            <a:ext cx="3500657" cy="2652400"/>
          </a:xfrm>
          <a:prstGeom prst="rect">
            <a:avLst/>
          </a:prstGeom>
          <a:noFill/>
          <a:ln>
            <a:noFill/>
          </a:ln>
        </p:spPr>
      </p:pic>
      <p:sp>
        <p:nvSpPr>
          <p:cNvPr id="1092" name="Google Shape;1092;p90"/>
          <p:cNvSpPr txBox="1"/>
          <p:nvPr/>
        </p:nvSpPr>
        <p:spPr>
          <a:xfrm>
            <a:off x="38067" y="3486233"/>
            <a:ext cx="12192000" cy="524800"/>
          </a:xfrm>
          <a:prstGeom prst="rect">
            <a:avLst/>
          </a:prstGeom>
          <a:noFill/>
          <a:ln>
            <a:noFill/>
          </a:ln>
        </p:spPr>
        <p:txBody>
          <a:bodyPr spcFirstLastPara="1" wrap="square" lIns="121900" tIns="121900" rIns="121900" bIns="121900" anchor="t" anchorCtr="0">
            <a:noAutofit/>
          </a:bodyPr>
          <a:lstStyle/>
          <a:p>
            <a:r>
              <a:rPr lang="en" sz="2933" b="1">
                <a:solidFill>
                  <a:schemeClr val="dk1"/>
                </a:solidFill>
                <a:latin typeface="Caudex"/>
                <a:ea typeface="Caudex"/>
                <a:cs typeface="Caudex"/>
                <a:sym typeface="Caudex"/>
              </a:rPr>
              <a:t>Land Surface Temperature (zLST) Difference </a:t>
            </a:r>
            <a:endParaRPr sz="2933" b="1">
              <a:solidFill>
                <a:schemeClr val="dk1"/>
              </a:solidFill>
              <a:latin typeface="Caudex"/>
              <a:ea typeface="Caudex"/>
              <a:cs typeface="Caudex"/>
              <a:sym typeface="Caudex"/>
            </a:endParaRPr>
          </a:p>
        </p:txBody>
      </p:sp>
      <p:sp>
        <p:nvSpPr>
          <p:cNvPr id="1093" name="Google Shape;1093;p90"/>
          <p:cNvSpPr txBox="1"/>
          <p:nvPr/>
        </p:nvSpPr>
        <p:spPr>
          <a:xfrm>
            <a:off x="1567333" y="4011033"/>
            <a:ext cx="2226800" cy="524800"/>
          </a:xfrm>
          <a:prstGeom prst="rect">
            <a:avLst/>
          </a:prstGeom>
          <a:noFill/>
          <a:ln>
            <a:noFill/>
          </a:ln>
        </p:spPr>
        <p:txBody>
          <a:bodyPr spcFirstLastPara="1" wrap="square" lIns="121900" tIns="121900" rIns="121900" bIns="121900" anchor="t" anchorCtr="0">
            <a:noAutofit/>
          </a:bodyPr>
          <a:lstStyle/>
          <a:p>
            <a:pPr algn="ctr"/>
            <a:r>
              <a:rPr lang="en" sz="2400">
                <a:latin typeface="Nanum Gothic"/>
                <a:ea typeface="Nanum Gothic"/>
                <a:cs typeface="Nanum Gothic"/>
                <a:sym typeface="Nanum Gothic"/>
              </a:rPr>
              <a:t>2007 - 2009:</a:t>
            </a:r>
            <a:endParaRPr sz="2400">
              <a:latin typeface="Nanum Gothic"/>
              <a:ea typeface="Nanum Gothic"/>
              <a:cs typeface="Nanum Gothic"/>
              <a:sym typeface="Nanum Gothic"/>
            </a:endParaRPr>
          </a:p>
        </p:txBody>
      </p:sp>
      <p:sp>
        <p:nvSpPr>
          <p:cNvPr id="1094" name="Google Shape;1094;p90"/>
          <p:cNvSpPr txBox="1"/>
          <p:nvPr/>
        </p:nvSpPr>
        <p:spPr>
          <a:xfrm>
            <a:off x="5763267" y="5131367"/>
            <a:ext cx="2226800" cy="524800"/>
          </a:xfrm>
          <a:prstGeom prst="rect">
            <a:avLst/>
          </a:prstGeom>
          <a:noFill/>
          <a:ln>
            <a:noFill/>
          </a:ln>
        </p:spPr>
        <p:txBody>
          <a:bodyPr spcFirstLastPara="1" wrap="square" lIns="121900" tIns="121900" rIns="121900" bIns="121900" anchor="t" anchorCtr="0">
            <a:noAutofit/>
          </a:bodyPr>
          <a:lstStyle/>
          <a:p>
            <a:pPr algn="ctr"/>
            <a:r>
              <a:rPr lang="en" sz="2400">
                <a:latin typeface="Nanum Gothic"/>
                <a:ea typeface="Nanum Gothic"/>
                <a:cs typeface="Nanum Gothic"/>
                <a:sym typeface="Nanum Gothic"/>
              </a:rPr>
              <a:t>2009 - 2022:</a:t>
            </a:r>
            <a:endParaRPr sz="2400">
              <a:latin typeface="Nanum Gothic"/>
              <a:ea typeface="Nanum Gothic"/>
              <a:cs typeface="Nanum Gothic"/>
              <a:sym typeface="Nanum Gothic"/>
            </a:endParaRPr>
          </a:p>
        </p:txBody>
      </p:sp>
      <p:pic>
        <p:nvPicPr>
          <p:cNvPr id="1095" name="Google Shape;1095;p90"/>
          <p:cNvPicPr preferRelativeResize="0"/>
          <p:nvPr/>
        </p:nvPicPr>
        <p:blipFill>
          <a:blip r:embed="rId5">
            <a:alphaModFix/>
          </a:blip>
          <a:stretch>
            <a:fillRect/>
          </a:stretch>
        </p:blipFill>
        <p:spPr>
          <a:xfrm>
            <a:off x="8226707" y="4138467"/>
            <a:ext cx="3293891" cy="2371333"/>
          </a:xfrm>
          <a:prstGeom prst="rect">
            <a:avLst/>
          </a:prstGeom>
          <a:noFill/>
          <a:ln>
            <a:noFill/>
          </a:ln>
        </p:spPr>
      </p:pic>
      <p:pic>
        <p:nvPicPr>
          <p:cNvPr id="1096" name="Google Shape;1096;p90"/>
          <p:cNvPicPr preferRelativeResize="0"/>
          <p:nvPr/>
        </p:nvPicPr>
        <p:blipFill rotWithShape="1">
          <a:blip r:embed="rId6">
            <a:alphaModFix/>
          </a:blip>
          <a:srcRect l="5492" r="7049"/>
          <a:stretch/>
        </p:blipFill>
        <p:spPr>
          <a:xfrm>
            <a:off x="358936" y="907092"/>
            <a:ext cx="3435197" cy="2652400"/>
          </a:xfrm>
          <a:prstGeom prst="rect">
            <a:avLst/>
          </a:prstGeom>
          <a:noFill/>
          <a:ln>
            <a:noFill/>
          </a:ln>
        </p:spPr>
      </p:pic>
      <p:pic>
        <p:nvPicPr>
          <p:cNvPr id="1097" name="Google Shape;1097;p90"/>
          <p:cNvPicPr preferRelativeResize="0"/>
          <p:nvPr/>
        </p:nvPicPr>
        <p:blipFill>
          <a:blip r:embed="rId7">
            <a:alphaModFix/>
          </a:blip>
          <a:stretch>
            <a:fillRect/>
          </a:stretch>
        </p:blipFill>
        <p:spPr>
          <a:xfrm>
            <a:off x="4277916" y="891283"/>
            <a:ext cx="3636200" cy="2661260"/>
          </a:xfrm>
          <a:prstGeom prst="rect">
            <a:avLst/>
          </a:prstGeom>
          <a:noFill/>
          <a:ln>
            <a:noFill/>
          </a:ln>
        </p:spPr>
      </p:pic>
      <p:pic>
        <p:nvPicPr>
          <p:cNvPr id="1098" name="Google Shape;1098;p90"/>
          <p:cNvPicPr preferRelativeResize="0"/>
          <p:nvPr/>
        </p:nvPicPr>
        <p:blipFill>
          <a:blip r:embed="rId8">
            <a:alphaModFix/>
          </a:blip>
          <a:stretch>
            <a:fillRect/>
          </a:stretch>
        </p:blipFill>
        <p:spPr>
          <a:xfrm>
            <a:off x="8332400" y="891283"/>
            <a:ext cx="3551067" cy="2684019"/>
          </a:xfrm>
          <a:prstGeom prst="rect">
            <a:avLst/>
          </a:prstGeom>
          <a:noFill/>
          <a:ln>
            <a:noFill/>
          </a:ln>
        </p:spPr>
      </p:pic>
      <p:pic>
        <p:nvPicPr>
          <p:cNvPr id="1099" name="Google Shape;1099;p90"/>
          <p:cNvPicPr preferRelativeResize="0"/>
          <p:nvPr/>
        </p:nvPicPr>
        <p:blipFill>
          <a:blip r:embed="rId9">
            <a:alphaModFix/>
          </a:blip>
          <a:stretch>
            <a:fillRect/>
          </a:stretch>
        </p:blipFill>
        <p:spPr>
          <a:xfrm>
            <a:off x="1823800" y="4603768"/>
            <a:ext cx="2757968" cy="21386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9FD5F-ED60-4BFF-A1FF-E4267811106D}"/>
              </a:ext>
            </a:extLst>
          </p:cNvPr>
          <p:cNvSpPr>
            <a:spLocks noGrp="1"/>
          </p:cNvSpPr>
          <p:nvPr>
            <p:ph type="title"/>
          </p:nvPr>
        </p:nvSpPr>
        <p:spPr>
          <a:xfrm>
            <a:off x="567266" y="18255"/>
            <a:ext cx="10936111" cy="1325563"/>
          </a:xfrm>
        </p:spPr>
        <p:txBody>
          <a:bodyPr/>
          <a:lstStyle/>
          <a:p>
            <a:r>
              <a:rPr lang="en-US" b="1" dirty="0">
                <a:solidFill>
                  <a:schemeClr val="accent6">
                    <a:lumMod val="50000"/>
                  </a:schemeClr>
                </a:solidFill>
              </a:rPr>
              <a:t>Takeaways:</a:t>
            </a:r>
          </a:p>
        </p:txBody>
      </p:sp>
      <p:sp>
        <p:nvSpPr>
          <p:cNvPr id="3" name="Content Placeholder 2">
            <a:extLst>
              <a:ext uri="{FF2B5EF4-FFF2-40B4-BE49-F238E27FC236}">
                <a16:creationId xmlns:a16="http://schemas.microsoft.com/office/drawing/2014/main" id="{3693924E-AA30-477C-87B4-105D3E2877EF}"/>
              </a:ext>
            </a:extLst>
          </p:cNvPr>
          <p:cNvSpPr>
            <a:spLocks noGrp="1"/>
          </p:cNvSpPr>
          <p:nvPr>
            <p:ph idx="1"/>
          </p:nvPr>
        </p:nvSpPr>
        <p:spPr>
          <a:xfrm>
            <a:off x="1" y="1253331"/>
            <a:ext cx="12192000" cy="1693069"/>
          </a:xfrm>
        </p:spPr>
        <p:txBody>
          <a:bodyPr>
            <a:normAutofit fontScale="92500"/>
          </a:bodyPr>
          <a:lstStyle/>
          <a:p>
            <a:r>
              <a:rPr lang="en-US" b="1" dirty="0"/>
              <a:t>Data collection is important, but can get repetitive. Ways to maintain enthusiasm: </a:t>
            </a:r>
          </a:p>
          <a:p>
            <a:pPr lvl="1"/>
            <a:r>
              <a:rPr lang="en-US" dirty="0"/>
              <a:t>Keep the big picture in mind. Good data is gold. We are mining for gold!</a:t>
            </a:r>
          </a:p>
          <a:p>
            <a:pPr lvl="1"/>
            <a:r>
              <a:rPr lang="en-US" dirty="0"/>
              <a:t>Every single tree is an opportunity to learn something and experience wonder</a:t>
            </a:r>
          </a:p>
          <a:p>
            <a:pPr lvl="1"/>
            <a:r>
              <a:rPr lang="en-US" dirty="0"/>
              <a:t>Fun banter, music, and ice cream stops</a:t>
            </a:r>
          </a:p>
          <a:p>
            <a:pPr lvl="1"/>
            <a:endParaRPr lang="en-US" dirty="0"/>
          </a:p>
          <a:p>
            <a:pPr lvl="1"/>
            <a:endParaRPr lang="en-US" dirty="0"/>
          </a:p>
        </p:txBody>
      </p:sp>
      <p:sp>
        <p:nvSpPr>
          <p:cNvPr id="4" name="Content Placeholder 2">
            <a:extLst>
              <a:ext uri="{FF2B5EF4-FFF2-40B4-BE49-F238E27FC236}">
                <a16:creationId xmlns:a16="http://schemas.microsoft.com/office/drawing/2014/main" id="{D1702AEB-48E2-4163-B13A-D2D4D9CE1B32}"/>
              </a:ext>
            </a:extLst>
          </p:cNvPr>
          <p:cNvSpPr txBox="1">
            <a:spLocks/>
          </p:cNvSpPr>
          <p:nvPr/>
        </p:nvSpPr>
        <p:spPr>
          <a:xfrm>
            <a:off x="191910" y="2839420"/>
            <a:ext cx="11785599" cy="1693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LST (Land Surface Temperature) is really cool. </a:t>
            </a:r>
          </a:p>
          <a:p>
            <a:pPr lvl="1"/>
            <a:r>
              <a:rPr lang="en-US" dirty="0"/>
              <a:t>Easy way to understand and visualize the impact of land change. </a:t>
            </a:r>
          </a:p>
          <a:p>
            <a:pPr lvl="1"/>
            <a:r>
              <a:rPr lang="en-US" dirty="0"/>
              <a:t>Can take a long time for trees to grow enough to show up in the data. </a:t>
            </a:r>
          </a:p>
          <a:p>
            <a:pPr lvl="1"/>
            <a:endParaRPr lang="en-US" dirty="0"/>
          </a:p>
        </p:txBody>
      </p:sp>
      <p:sp>
        <p:nvSpPr>
          <p:cNvPr id="5" name="Content Placeholder 2">
            <a:extLst>
              <a:ext uri="{FF2B5EF4-FFF2-40B4-BE49-F238E27FC236}">
                <a16:creationId xmlns:a16="http://schemas.microsoft.com/office/drawing/2014/main" id="{9881B25D-CBE3-4FD4-B372-2C3AFBBE2473}"/>
              </a:ext>
            </a:extLst>
          </p:cNvPr>
          <p:cNvSpPr txBox="1">
            <a:spLocks/>
          </p:cNvSpPr>
          <p:nvPr/>
        </p:nvSpPr>
        <p:spPr>
          <a:xfrm>
            <a:off x="142521" y="4117390"/>
            <a:ext cx="11785599" cy="2508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Translating findings into policy change can be challenging</a:t>
            </a:r>
          </a:p>
          <a:p>
            <a:pPr lvl="1"/>
            <a:r>
              <a:rPr lang="en-US" dirty="0"/>
              <a:t>Foresters will often have anecdotal understanding of trends, and stick to this intuition whether or not the data supports it.</a:t>
            </a:r>
          </a:p>
          <a:p>
            <a:pPr lvl="1"/>
            <a:r>
              <a:rPr lang="en-US" dirty="0"/>
              <a:t>Institutional knowledge can be lacking. 10 years is a long time. </a:t>
            </a:r>
          </a:p>
          <a:p>
            <a:pPr lvl="1"/>
            <a:r>
              <a:rPr lang="en-US" dirty="0"/>
              <a:t>Quota based tree planting systems should probably change</a:t>
            </a:r>
          </a:p>
          <a:p>
            <a:pPr lvl="1"/>
            <a:endParaRPr lang="en-US" dirty="0"/>
          </a:p>
        </p:txBody>
      </p:sp>
    </p:spTree>
    <p:extLst>
      <p:ext uri="{BB962C8B-B14F-4D97-AF65-F5344CB8AC3E}">
        <p14:creationId xmlns:p14="http://schemas.microsoft.com/office/powerpoint/2010/main" val="387409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BE1A6-E93C-4D6C-8537-1F87B8C81025}"/>
              </a:ext>
            </a:extLst>
          </p:cNvPr>
          <p:cNvSpPr>
            <a:spLocks noGrp="1"/>
          </p:cNvSpPr>
          <p:nvPr>
            <p:ph type="title"/>
          </p:nvPr>
        </p:nvSpPr>
        <p:spPr>
          <a:xfrm>
            <a:off x="0" y="18255"/>
            <a:ext cx="12191999" cy="1325563"/>
          </a:xfrm>
        </p:spPr>
        <p:txBody>
          <a:bodyPr/>
          <a:lstStyle/>
          <a:p>
            <a:pPr algn="ctr"/>
            <a:r>
              <a:rPr lang="en-US" b="1" dirty="0">
                <a:solidFill>
                  <a:schemeClr val="accent6">
                    <a:lumMod val="50000"/>
                  </a:schemeClr>
                </a:solidFill>
              </a:rPr>
              <a:t>Thanks for listening!</a:t>
            </a:r>
          </a:p>
        </p:txBody>
      </p:sp>
      <p:sp>
        <p:nvSpPr>
          <p:cNvPr id="3" name="Content Placeholder 2">
            <a:extLst>
              <a:ext uri="{FF2B5EF4-FFF2-40B4-BE49-F238E27FC236}">
                <a16:creationId xmlns:a16="http://schemas.microsoft.com/office/drawing/2014/main" id="{C263136D-F188-4C69-A7C9-1C2ADD11E1E9}"/>
              </a:ext>
            </a:extLst>
          </p:cNvPr>
          <p:cNvSpPr>
            <a:spLocks noGrp="1"/>
          </p:cNvSpPr>
          <p:nvPr>
            <p:ph idx="1"/>
          </p:nvPr>
        </p:nvSpPr>
        <p:spPr/>
        <p:txBody>
          <a:bodyPr/>
          <a:lstStyle/>
          <a:p>
            <a:r>
              <a:rPr lang="en-US" dirty="0"/>
              <a:t>FINAL SLIDE</a:t>
            </a:r>
          </a:p>
        </p:txBody>
      </p:sp>
    </p:spTree>
    <p:extLst>
      <p:ext uri="{BB962C8B-B14F-4D97-AF65-F5344CB8AC3E}">
        <p14:creationId xmlns:p14="http://schemas.microsoft.com/office/powerpoint/2010/main" val="419672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ERO_Logo2">
            <a:extLst>
              <a:ext uri="{FF2B5EF4-FFF2-40B4-BE49-F238E27FC236}">
                <a16:creationId xmlns:a16="http://schemas.microsoft.com/office/drawing/2014/main" id="{A164CB59-2E46-4B60-9C3F-27710CA7BA9A}"/>
              </a:ext>
            </a:extLst>
          </p:cNvPr>
          <p:cNvPicPr>
            <a:picLocks noChangeAspect="1" noChangeArrowheads="1"/>
          </p:cNvPicPr>
          <p:nvPr/>
        </p:nvPicPr>
        <p:blipFill>
          <a:blip r:embed="rId2" cstate="print"/>
          <a:srcRect l="6897" r="10345" b="5122"/>
          <a:stretch>
            <a:fillRect/>
          </a:stretch>
        </p:blipFill>
        <p:spPr bwMode="auto">
          <a:xfrm>
            <a:off x="154484" y="2768946"/>
            <a:ext cx="4442434" cy="4072233"/>
          </a:xfrm>
          <a:prstGeom prst="rect">
            <a:avLst/>
          </a:prstGeom>
          <a:noFill/>
          <a:ln w="9525">
            <a:noFill/>
            <a:miter lim="800000"/>
            <a:headEnd/>
            <a:tailEnd/>
          </a:ln>
        </p:spPr>
      </p:pic>
      <p:sp>
        <p:nvSpPr>
          <p:cNvPr id="5" name="TextBox 4">
            <a:extLst>
              <a:ext uri="{FF2B5EF4-FFF2-40B4-BE49-F238E27FC236}">
                <a16:creationId xmlns:a16="http://schemas.microsoft.com/office/drawing/2014/main" id="{CE40BF43-A77D-4D2C-B3B9-E525E2C58510}"/>
              </a:ext>
            </a:extLst>
          </p:cNvPr>
          <p:cNvSpPr txBox="1"/>
          <p:nvPr/>
        </p:nvSpPr>
        <p:spPr>
          <a:xfrm>
            <a:off x="3776921" y="2041297"/>
            <a:ext cx="8260595" cy="463203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6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1999</a:t>
            </a: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Year one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(David Angel and BL Turner)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6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24</a:t>
            </a: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Years in operation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6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192</a:t>
            </a:r>
            <a:r>
              <a:rPr kumimoji="0" lang="en-US"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Undergraduate students mentored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sp>
        <p:nvSpPr>
          <p:cNvPr id="6" name="Rectangle 5">
            <a:extLst>
              <a:ext uri="{FF2B5EF4-FFF2-40B4-BE49-F238E27FC236}">
                <a16:creationId xmlns:a16="http://schemas.microsoft.com/office/drawing/2014/main" id="{30749F10-63BD-44B8-B874-AC64124F4053}"/>
              </a:ext>
            </a:extLst>
          </p:cNvPr>
          <p:cNvSpPr/>
          <p:nvPr/>
        </p:nvSpPr>
        <p:spPr>
          <a:xfrm>
            <a:off x="409753" y="6408183"/>
            <a:ext cx="521662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https://www.clarku.edu/departments/hero-program/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B01BD86-9624-4A5C-BDF1-50A3BB337DB2}"/>
              </a:ext>
            </a:extLst>
          </p:cNvPr>
          <p:cNvSpPr/>
          <p:nvPr/>
        </p:nvSpPr>
        <p:spPr>
          <a:xfrm>
            <a:off x="7211021" y="6488668"/>
            <a:ext cx="50537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Funding provided by the John T. O’Connor ‘78 Fund</a:t>
            </a:r>
          </a:p>
        </p:txBody>
      </p:sp>
      <p:sp>
        <p:nvSpPr>
          <p:cNvPr id="7" name="Rectangle 6">
            <a:extLst>
              <a:ext uri="{FF2B5EF4-FFF2-40B4-BE49-F238E27FC236}">
                <a16:creationId xmlns:a16="http://schemas.microsoft.com/office/drawing/2014/main" id="{9BD78C2B-3F2C-4FCA-AB4D-8EDF31FEA0B8}"/>
              </a:ext>
            </a:extLst>
          </p:cNvPr>
          <p:cNvSpPr/>
          <p:nvPr/>
        </p:nvSpPr>
        <p:spPr>
          <a:xfrm>
            <a:off x="4768784" y="2899774"/>
            <a:ext cx="7181193" cy="350840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9262B37-6D78-4A4F-9363-CEF537C9F057}"/>
              </a:ext>
            </a:extLst>
          </p:cNvPr>
          <p:cNvSpPr txBox="1"/>
          <p:nvPr/>
        </p:nvSpPr>
        <p:spPr>
          <a:xfrm>
            <a:off x="0" y="16821"/>
            <a:ext cx="11022676" cy="830997"/>
          </a:xfrm>
          <a:prstGeom prst="rect">
            <a:avLst/>
          </a:prstGeom>
          <a:noFill/>
        </p:spPr>
        <p:txBody>
          <a:bodyPr wrap="square" rtlCol="0">
            <a:spAutoFit/>
          </a:bodyPr>
          <a:lstStyle/>
          <a:p>
            <a:pPr algn="ctr"/>
            <a:r>
              <a:rPr lang="en-US" sz="4800" b="1" dirty="0">
                <a:solidFill>
                  <a:schemeClr val="accent6">
                    <a:lumMod val="50000"/>
                  </a:schemeClr>
                </a:solidFill>
              </a:rPr>
              <a:t>What is HERO?</a:t>
            </a:r>
          </a:p>
        </p:txBody>
      </p:sp>
      <p:sp>
        <p:nvSpPr>
          <p:cNvPr id="10" name="TextBox 9">
            <a:extLst>
              <a:ext uri="{FF2B5EF4-FFF2-40B4-BE49-F238E27FC236}">
                <a16:creationId xmlns:a16="http://schemas.microsoft.com/office/drawing/2014/main" id="{4424EFD9-6421-43A5-A0A5-F93AE7E86AAA}"/>
              </a:ext>
            </a:extLst>
          </p:cNvPr>
          <p:cNvSpPr txBox="1"/>
          <p:nvPr/>
        </p:nvSpPr>
        <p:spPr>
          <a:xfrm>
            <a:off x="0" y="808756"/>
            <a:ext cx="12192000" cy="1938992"/>
          </a:xfrm>
          <a:prstGeom prst="rect">
            <a:avLst/>
          </a:prstGeom>
          <a:noFill/>
        </p:spPr>
        <p:txBody>
          <a:bodyPr wrap="square" rtlCol="0">
            <a:spAutoFit/>
          </a:bodyPr>
          <a:lstStyle/>
          <a:p>
            <a:r>
              <a:rPr lang="en-US" sz="2400" b="1" dirty="0">
                <a:solidFill>
                  <a:schemeClr val="accent6">
                    <a:lumMod val="50000"/>
                  </a:schemeClr>
                </a:solidFill>
              </a:rPr>
              <a:t>HERO is an urban forestry research program run by  Clark University that undertakes a different tree survey every summer with a group of undergraduate fellows.</a:t>
            </a:r>
          </a:p>
          <a:p>
            <a:r>
              <a:rPr lang="en-US" sz="2400" b="1" dirty="0">
                <a:solidFill>
                  <a:schemeClr val="accent6">
                    <a:lumMod val="50000"/>
                  </a:schemeClr>
                </a:solidFill>
              </a:rPr>
              <a:t>We work closely with MA DCR (Department of Conservation and Recreation) foresters and project managers to assess research needs, and receive relevant training</a:t>
            </a:r>
          </a:p>
          <a:p>
            <a:r>
              <a:rPr lang="en-US" sz="2400" b="1" dirty="0">
                <a:solidFill>
                  <a:schemeClr val="accent6">
                    <a:lumMod val="50000"/>
                  </a:schemeClr>
                </a:solidFill>
              </a:rPr>
              <a:t>HERO is currently run by professors Deborah Martin and John Rogan</a:t>
            </a:r>
          </a:p>
        </p:txBody>
      </p:sp>
    </p:spTree>
    <p:extLst>
      <p:ext uri="{BB962C8B-B14F-4D97-AF65-F5344CB8AC3E}">
        <p14:creationId xmlns:p14="http://schemas.microsoft.com/office/powerpoint/2010/main" val="88231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442163-74DC-4B4B-A02F-6BA269FE5DD3}"/>
              </a:ext>
            </a:extLst>
          </p:cNvPr>
          <p:cNvSpPr/>
          <p:nvPr/>
        </p:nvSpPr>
        <p:spPr>
          <a:xfrm>
            <a:off x="0" y="648395"/>
            <a:ext cx="7497388" cy="9571851"/>
          </a:xfrm>
          <a:prstGeom prst="rect">
            <a:avLst/>
          </a:prstGeom>
        </p:spPr>
        <p:txBody>
          <a:bodyPr wrap="square">
            <a:spAutoFit/>
          </a:bodyPr>
          <a:lstStyle/>
          <a:p>
            <a:pPr indent="-457200">
              <a:buFontTx/>
              <a:buChar char="-"/>
            </a:pPr>
            <a:r>
              <a:rPr lang="en-US" sz="2800" dirty="0">
                <a:solidFill>
                  <a:schemeClr val="accent6">
                    <a:lumMod val="50000"/>
                  </a:schemeClr>
                </a:solidFill>
                <a:latin typeface="Arial" panose="020B0604020202020204" pitchFamily="34" charset="0"/>
                <a:cs typeface="Arial" panose="020B0604020202020204" pitchFamily="34" charset="0"/>
              </a:rPr>
              <a:t>What policies best support the multiple aspects of planting and stewardship for tree survivorship?</a:t>
            </a:r>
          </a:p>
          <a:p>
            <a:pPr lvl="0" indent="-457200">
              <a:buFontTx/>
              <a:buChar char="-"/>
            </a:pPr>
            <a:endParaRPr lang="en-US" sz="2800" dirty="0">
              <a:solidFill>
                <a:schemeClr val="accent6">
                  <a:lumMod val="50000"/>
                </a:schemeClr>
              </a:solidFill>
              <a:latin typeface="Arial" panose="020B0604020202020204" pitchFamily="34" charset="0"/>
              <a:cs typeface="Arial" panose="020B0604020202020204" pitchFamily="34" charset="0"/>
            </a:endParaRPr>
          </a:p>
          <a:p>
            <a:pPr lvl="0" indent="-457200">
              <a:buFontTx/>
              <a:buChar char="-"/>
            </a:pPr>
            <a:r>
              <a:rPr lang="en-US" sz="2800" dirty="0">
                <a:solidFill>
                  <a:schemeClr val="accent6">
                    <a:lumMod val="50000"/>
                  </a:schemeClr>
                </a:solidFill>
                <a:latin typeface="Arial" panose="020B0604020202020204" pitchFamily="34" charset="0"/>
                <a:cs typeface="Arial" panose="020B0604020202020204" pitchFamily="34" charset="0"/>
              </a:rPr>
              <a:t>How, where and why do trees planted remain healthy and vigorous on public and private property?</a:t>
            </a:r>
          </a:p>
          <a:p>
            <a:pPr lvl="0"/>
            <a:endParaRPr lang="en-US" sz="4000" dirty="0">
              <a:solidFill>
                <a:schemeClr val="accent6">
                  <a:lumMod val="50000"/>
                </a:schemeClr>
              </a:solidFill>
              <a:latin typeface="Arial" panose="020B0604020202020204" pitchFamily="34" charset="0"/>
              <a:cs typeface="Arial" panose="020B0604020202020204" pitchFamily="34" charset="0"/>
            </a:endParaRPr>
          </a:p>
          <a:p>
            <a:pPr lvl="0"/>
            <a:r>
              <a:rPr lang="en-US" sz="2800" dirty="0">
                <a:solidFill>
                  <a:schemeClr val="accent6">
                    <a:lumMod val="50000"/>
                  </a:schemeClr>
                </a:solidFill>
                <a:latin typeface="Arial" panose="020B0604020202020204" pitchFamily="34" charset="0"/>
                <a:cs typeface="Arial" panose="020B0604020202020204" pitchFamily="34" charset="0"/>
              </a:rPr>
              <a:t> - How, where and why does tree canopy mitigate air temperature/pollution?</a:t>
            </a:r>
          </a:p>
          <a:p>
            <a:pPr lvl="0"/>
            <a:endParaRPr lang="en-US" sz="2800" dirty="0">
              <a:solidFill>
                <a:schemeClr val="accent6">
                  <a:lumMod val="50000"/>
                </a:schemeClr>
              </a:solidFill>
              <a:latin typeface="Arial" panose="020B0604020202020204" pitchFamily="34" charset="0"/>
              <a:cs typeface="Arial" panose="020B0604020202020204" pitchFamily="34" charset="0"/>
            </a:endParaRPr>
          </a:p>
          <a:p>
            <a:pPr lvl="0"/>
            <a:r>
              <a:rPr lang="en-US" sz="2800" dirty="0">
                <a:solidFill>
                  <a:schemeClr val="accent6">
                    <a:lumMod val="50000"/>
                  </a:schemeClr>
                </a:solidFill>
                <a:latin typeface="Arial" panose="020B0604020202020204" pitchFamily="34" charset="0"/>
                <a:cs typeface="Arial" panose="020B0604020202020204" pitchFamily="34" charset="0"/>
              </a:rPr>
              <a:t> - What are the best situations for heat mitigation in environmental justice communities?</a:t>
            </a:r>
          </a:p>
          <a:p>
            <a:pPr lvl="0"/>
            <a:endParaRPr lang="en-US" sz="2800" dirty="0">
              <a:solidFill>
                <a:prstClr val="black"/>
              </a:solidFill>
              <a:latin typeface="Arial" panose="020B0604020202020204" pitchFamily="34" charset="0"/>
              <a:cs typeface="Arial" panose="020B0604020202020204" pitchFamily="34" charset="0"/>
            </a:endParaRPr>
          </a:p>
          <a:p>
            <a:pPr lvl="0"/>
            <a:r>
              <a:rPr lang="en-US" sz="2800" dirty="0">
                <a:solidFill>
                  <a:prstClr val="black"/>
                </a:solidFill>
                <a:latin typeface="Arial" panose="020B0604020202020204" pitchFamily="34" charset="0"/>
                <a:cs typeface="Arial" panose="020B0604020202020204" pitchFamily="34" charset="0"/>
              </a:rPr>
              <a:t> </a:t>
            </a:r>
          </a:p>
          <a:p>
            <a:endParaRPr lang="en-US" sz="36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824EF6F-4880-4EBC-82A0-F0E985B1586E}"/>
              </a:ext>
            </a:extLst>
          </p:cNvPr>
          <p:cNvSpPr txBox="1"/>
          <p:nvPr/>
        </p:nvSpPr>
        <p:spPr>
          <a:xfrm>
            <a:off x="0" y="0"/>
            <a:ext cx="12192000" cy="769441"/>
          </a:xfrm>
          <a:prstGeom prst="rect">
            <a:avLst/>
          </a:prstGeom>
          <a:noFill/>
        </p:spPr>
        <p:txBody>
          <a:bodyPr wrap="square" rtlCol="0">
            <a:spAutoFit/>
          </a:bodyPr>
          <a:lstStyle/>
          <a:p>
            <a:pPr lvl="0" algn="ctr"/>
            <a:r>
              <a:rPr lang="en-US" sz="4400" b="1" dirty="0">
                <a:solidFill>
                  <a:schemeClr val="accent6">
                    <a:lumMod val="50000"/>
                  </a:schemeClr>
                </a:solidFill>
                <a:latin typeface="Arial" panose="020B0604020202020204" pitchFamily="34" charset="0"/>
                <a:cs typeface="Arial" panose="020B0604020202020204" pitchFamily="34" charset="0"/>
              </a:rPr>
              <a:t>General Urban Forestry Questions:</a:t>
            </a:r>
            <a:endParaRPr lang="en-US" sz="4400" dirty="0">
              <a:solidFill>
                <a:schemeClr val="accent6">
                  <a:lumMod val="50000"/>
                </a:schemeClr>
              </a:solidFill>
              <a:latin typeface="Arial" panose="020B0604020202020204" pitchFamily="34" charset="0"/>
              <a:cs typeface="Arial" panose="020B0604020202020204" pitchFamily="34" charset="0"/>
            </a:endParaRPr>
          </a:p>
        </p:txBody>
      </p:sp>
      <p:pic>
        <p:nvPicPr>
          <p:cNvPr id="1026" name="Picture 2" descr="https://lh3.googleusercontent.com/pw/ADCreHdqkiLD63QFrxhRBinxYIdPlRcZ96UHwokEXavnbuQYf4NF4oRMA5CenqVQDUgxYigB6JWDThR6cqbinmuqNapFwH1kNToCcTAFzeVEaM1xmXxB5_EpIdji96IoXMf1GrUl6xDdzy3aqxUxI3wbCIonrWOhFjEBqhf3jwYa8lLEwvZGu2HIvSvMdI-35iGiufdUNfttsgJTFWiEVaxs8m88Zjdijv4H8Dz_iO2IGVVYPrSPNnzHwH_zwG52W1NojAy2scH-oioB5_Eb7b9L_O3S8SB_TVuueQK-gS9wlLWSwpqIDXErPSN8rXCA357XvYyeFXVFzyB14QqM9ndVk1wJfoIqqfonEzEHxm6RVqMJBVlG0zLfMb9L1Es38AKTyOUZNna04-3o7buJJj5xrI1Yw7el-JdCDVrK7NPqTJqUeNSuHtiBxidV078WpYfujt-tIS5Fm67HtXG5qPdC5y1ul5C_rFbuevMXNce38YWkOwEewq6b1Eoj99fH7_6LgeIru5RRA0wZ4fQCANjCtnz2UXLYJGm1C2GH7oj4_fRXdzeXjf1HdkSnQeGMnDMccT2qKej-mtW_aieX-agIfuKN2zcfQoRVqiNf1_mxw5GQINcAP3ISfGNCbrPW8HscerdM8VqEY0KgGbQTX2rZv56PoxmWdqhP2Q_jciFFFPqcuEsIdTGDDYQb59Za03CXILq8dcDsSFX8_ucXZu29vqhFmbZZ8Mhs1LOFSJBVtCsqZ7rT0gg8Ry7cSoEV76RAc1BwWA04Uedx74bc_1ubiXnb0g0_1QAuROMh6ul1r2WteVgbkvrwt--zx8fPt4HHp9qMuRsuysU9sEwOY3K4YRvh8oqDInWCuuYB431DeLabnm-eK6odpwjvepiHPUlhNGSBn9XTtj9zYZMBoeyfbTgLIL70n_lw19cv4Wk8jJmc4zmpKtWJXoibLLDv5A=w564-h752-s-no?authuser=0">
            <a:extLst>
              <a:ext uri="{FF2B5EF4-FFF2-40B4-BE49-F238E27FC236}">
                <a16:creationId xmlns:a16="http://schemas.microsoft.com/office/drawing/2014/main" id="{C56927E1-F2D9-4425-BF3C-DEDCF0493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4507" y="897775"/>
            <a:ext cx="4423063" cy="589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701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0F1C4"/>
        </a:solidFill>
        <a:effectLst/>
      </p:bgPr>
    </p:bg>
    <p:spTree>
      <p:nvGrpSpPr>
        <p:cNvPr id="1" name="Shape 384"/>
        <p:cNvGrpSpPr/>
        <p:nvPr/>
      </p:nvGrpSpPr>
      <p:grpSpPr>
        <a:xfrm>
          <a:off x="0" y="0"/>
          <a:ext cx="0" cy="0"/>
          <a:chOff x="0" y="0"/>
          <a:chExt cx="0" cy="0"/>
        </a:xfrm>
      </p:grpSpPr>
      <p:pic>
        <p:nvPicPr>
          <p:cNvPr id="385" name="Google Shape;385;p40"/>
          <p:cNvPicPr preferRelativeResize="0"/>
          <p:nvPr/>
        </p:nvPicPr>
        <p:blipFill rotWithShape="1">
          <a:blip r:embed="rId3">
            <a:alphaModFix/>
          </a:blip>
          <a:srcRect b="47542"/>
          <a:stretch/>
        </p:blipFill>
        <p:spPr>
          <a:xfrm>
            <a:off x="8655800" y="2762343"/>
            <a:ext cx="3372400" cy="1184333"/>
          </a:xfrm>
          <a:prstGeom prst="rect">
            <a:avLst/>
          </a:prstGeom>
          <a:noFill/>
          <a:ln>
            <a:noFill/>
          </a:ln>
        </p:spPr>
      </p:pic>
      <p:sp>
        <p:nvSpPr>
          <p:cNvPr id="386" name="Google Shape;386;p40"/>
          <p:cNvSpPr/>
          <p:nvPr/>
        </p:nvSpPr>
        <p:spPr>
          <a:xfrm>
            <a:off x="3141733" y="4087633"/>
            <a:ext cx="2873200" cy="2574800"/>
          </a:xfrm>
          <a:prstGeom prst="roundRect">
            <a:avLst>
              <a:gd name="adj" fmla="val 16667"/>
            </a:avLst>
          </a:prstGeom>
          <a:solidFill>
            <a:srgbClr val="F3F3F3"/>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algn="ctr" defTabSz="1219170">
              <a:spcBef>
                <a:spcPts val="1333"/>
              </a:spcBef>
              <a:buClr>
                <a:srgbClr val="000000"/>
              </a:buClr>
            </a:pPr>
            <a:r>
              <a:rPr lang="en" sz="1867" kern="0">
                <a:solidFill>
                  <a:srgbClr val="000000"/>
                </a:solidFill>
                <a:latin typeface="Nanum Gothic"/>
                <a:ea typeface="Nanum Gothic"/>
                <a:cs typeface="Nanum Gothic"/>
                <a:sym typeface="Nanum Gothic"/>
              </a:rPr>
              <a:t>What factors have the greatest impact on tree health and structure?</a:t>
            </a:r>
            <a:endParaRPr sz="1867" kern="0">
              <a:solidFill>
                <a:srgbClr val="294F36"/>
              </a:solidFill>
              <a:latin typeface="Nanum Gothic"/>
              <a:ea typeface="Nanum Gothic"/>
              <a:cs typeface="Nanum Gothic"/>
              <a:sym typeface="Nanum Gothic"/>
            </a:endParaRPr>
          </a:p>
        </p:txBody>
      </p:sp>
      <p:sp>
        <p:nvSpPr>
          <p:cNvPr id="387" name="Google Shape;387;p40"/>
          <p:cNvSpPr/>
          <p:nvPr/>
        </p:nvSpPr>
        <p:spPr>
          <a:xfrm>
            <a:off x="106400" y="4087800"/>
            <a:ext cx="2873200" cy="2574800"/>
          </a:xfrm>
          <a:prstGeom prst="roundRect">
            <a:avLst>
              <a:gd name="adj" fmla="val 16667"/>
            </a:avLst>
          </a:prstGeom>
          <a:solidFill>
            <a:srgbClr val="F3F3F3"/>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algn="ctr" defTabSz="1219170">
              <a:spcBef>
                <a:spcPts val="1333"/>
              </a:spcBef>
              <a:buClr>
                <a:srgbClr val="000000"/>
              </a:buClr>
            </a:pPr>
            <a:r>
              <a:rPr lang="en" sz="1867" kern="0">
                <a:solidFill>
                  <a:srgbClr val="000000"/>
                </a:solidFill>
                <a:latin typeface="Nanum Gothic"/>
                <a:ea typeface="Nanum Gothic"/>
                <a:cs typeface="Nanum Gothic"/>
                <a:sym typeface="Nanum Gothic"/>
              </a:rPr>
              <a:t>What is the current status of tree health and structure compared to the past HERO tree survey?</a:t>
            </a:r>
            <a:endParaRPr sz="1867" kern="0">
              <a:solidFill>
                <a:srgbClr val="294F36"/>
              </a:solidFill>
              <a:latin typeface="Nanum Gothic"/>
              <a:ea typeface="Nanum Gothic"/>
              <a:cs typeface="Nanum Gothic"/>
              <a:sym typeface="Nanum Gothic"/>
            </a:endParaRPr>
          </a:p>
        </p:txBody>
      </p:sp>
      <p:sp>
        <p:nvSpPr>
          <p:cNvPr id="388" name="Google Shape;388;p40"/>
          <p:cNvSpPr/>
          <p:nvPr/>
        </p:nvSpPr>
        <p:spPr>
          <a:xfrm>
            <a:off x="9212400" y="4087633"/>
            <a:ext cx="2873200" cy="2574800"/>
          </a:xfrm>
          <a:prstGeom prst="roundRect">
            <a:avLst>
              <a:gd name="adj" fmla="val 16667"/>
            </a:avLst>
          </a:prstGeom>
          <a:solidFill>
            <a:srgbClr val="F3F3F3"/>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algn="ctr" defTabSz="1219170">
              <a:lnSpc>
                <a:spcPct val="115000"/>
              </a:lnSpc>
              <a:spcBef>
                <a:spcPts val="1333"/>
              </a:spcBef>
              <a:buClr>
                <a:srgbClr val="000000"/>
              </a:buClr>
            </a:pPr>
            <a:r>
              <a:rPr lang="en" sz="1867" kern="0">
                <a:solidFill>
                  <a:srgbClr val="292929"/>
                </a:solidFill>
                <a:latin typeface="Nanum Gothic"/>
                <a:ea typeface="Nanum Gothic"/>
                <a:cs typeface="Nanum Gothic"/>
                <a:sym typeface="Nanum Gothic"/>
              </a:rPr>
              <a:t>How do past experiences and beliefs of residents impact tree stewardship?</a:t>
            </a:r>
            <a:endParaRPr sz="1867" kern="0">
              <a:solidFill>
                <a:srgbClr val="292929"/>
              </a:solidFill>
              <a:latin typeface="Nanum Gothic"/>
              <a:ea typeface="Nanum Gothic"/>
              <a:cs typeface="Nanum Gothic"/>
              <a:sym typeface="Nanum Gothic"/>
            </a:endParaRPr>
          </a:p>
        </p:txBody>
      </p:sp>
      <p:sp>
        <p:nvSpPr>
          <p:cNvPr id="389" name="Google Shape;389;p40"/>
          <p:cNvSpPr txBox="1">
            <a:spLocks noGrp="1"/>
          </p:cNvSpPr>
          <p:nvPr>
            <p:ph type="title"/>
          </p:nvPr>
        </p:nvSpPr>
        <p:spPr>
          <a:xfrm>
            <a:off x="333099" y="8699"/>
            <a:ext cx="11695101" cy="763600"/>
          </a:xfrm>
          <a:prstGeom prst="rect">
            <a:avLst/>
          </a:prstGeom>
        </p:spPr>
        <p:txBody>
          <a:bodyPr spcFirstLastPara="1" wrap="square" lIns="121900" tIns="121900" rIns="121900" bIns="121900" anchor="t" anchorCtr="0">
            <a:noAutofit/>
          </a:bodyPr>
          <a:lstStyle/>
          <a:p>
            <a:r>
              <a:rPr lang="en" b="1" dirty="0">
                <a:solidFill>
                  <a:schemeClr val="tx1"/>
                </a:solidFill>
              </a:rPr>
              <a:t>Study Objectives: </a:t>
            </a:r>
            <a:r>
              <a:rPr lang="en-US" b="1" dirty="0">
                <a:solidFill>
                  <a:schemeClr val="tx1"/>
                </a:solidFill>
              </a:rPr>
              <a:t>Summer 2023</a:t>
            </a:r>
            <a:endParaRPr b="1" dirty="0">
              <a:solidFill>
                <a:schemeClr val="tx1"/>
              </a:solidFill>
            </a:endParaRPr>
          </a:p>
        </p:txBody>
      </p:sp>
      <p:sp>
        <p:nvSpPr>
          <p:cNvPr id="391" name="Google Shape;391;p40"/>
          <p:cNvSpPr/>
          <p:nvPr/>
        </p:nvSpPr>
        <p:spPr>
          <a:xfrm>
            <a:off x="6177067" y="4087633"/>
            <a:ext cx="2873200" cy="2574800"/>
          </a:xfrm>
          <a:prstGeom prst="roundRect">
            <a:avLst>
              <a:gd name="adj" fmla="val 16667"/>
            </a:avLst>
          </a:prstGeom>
          <a:solidFill>
            <a:srgbClr val="F3F3F3"/>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algn="ctr" defTabSz="1219170">
              <a:lnSpc>
                <a:spcPct val="115000"/>
              </a:lnSpc>
              <a:spcBef>
                <a:spcPts val="1333"/>
              </a:spcBef>
              <a:spcAft>
                <a:spcPts val="1600"/>
              </a:spcAft>
              <a:buClr>
                <a:srgbClr val="000000"/>
              </a:buClr>
            </a:pPr>
            <a:r>
              <a:rPr lang="en" sz="1867" kern="0">
                <a:solidFill>
                  <a:srgbClr val="000000"/>
                </a:solidFill>
                <a:latin typeface="Nanum Gothic"/>
                <a:ea typeface="Nanum Gothic"/>
                <a:cs typeface="Nanum Gothic"/>
                <a:sym typeface="Nanum Gothic"/>
              </a:rPr>
              <a:t>How do residents perceive the role of trees and DCR’s tree planting initiative on their property and in their neighborhood?</a:t>
            </a:r>
            <a:endParaRPr sz="1867" kern="0">
              <a:solidFill>
                <a:srgbClr val="000000"/>
              </a:solidFill>
              <a:latin typeface="Nanum Gothic"/>
              <a:ea typeface="Nanum Gothic"/>
              <a:cs typeface="Nanum Gothic"/>
              <a:sym typeface="Nanum Gothic"/>
            </a:endParaRPr>
          </a:p>
        </p:txBody>
      </p:sp>
      <p:sp>
        <p:nvSpPr>
          <p:cNvPr id="394" name="Google Shape;394;p4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294F36"/>
                </a:solidFill>
              </a:rPr>
              <a:pPr defTabSz="1219170">
                <a:buClr>
                  <a:srgbClr val="000000"/>
                </a:buClr>
              </a:pPr>
              <a:t>4</a:t>
            </a:fld>
            <a:endParaRPr kern="0">
              <a:solidFill>
                <a:srgbClr val="294F36"/>
              </a:solidFill>
            </a:endParaRPr>
          </a:p>
        </p:txBody>
      </p:sp>
      <p:sp>
        <p:nvSpPr>
          <p:cNvPr id="4" name="TextBox 3">
            <a:extLst>
              <a:ext uri="{FF2B5EF4-FFF2-40B4-BE49-F238E27FC236}">
                <a16:creationId xmlns:a16="http://schemas.microsoft.com/office/drawing/2014/main" id="{CD030DDF-3E26-48D4-99C1-0E4234303CC0}"/>
              </a:ext>
            </a:extLst>
          </p:cNvPr>
          <p:cNvSpPr txBox="1"/>
          <p:nvPr/>
        </p:nvSpPr>
        <p:spPr>
          <a:xfrm>
            <a:off x="333099" y="1835661"/>
            <a:ext cx="7944002" cy="1477328"/>
          </a:xfrm>
          <a:prstGeom prst="rect">
            <a:avLst/>
          </a:prstGeom>
          <a:noFill/>
        </p:spPr>
        <p:txBody>
          <a:bodyPr wrap="square" rtlCol="0">
            <a:spAutoFit/>
          </a:bodyPr>
          <a:lstStyle/>
          <a:p>
            <a:r>
              <a:rPr lang="en-US" dirty="0"/>
              <a:t>Nearly 35,000 trees were removed following the discovery of long horned beetle in the Worcester area.</a:t>
            </a:r>
          </a:p>
          <a:p>
            <a:endParaRPr lang="en-US" dirty="0"/>
          </a:p>
          <a:p>
            <a:r>
              <a:rPr lang="en-US" dirty="0"/>
              <a:t>The DCR immediately attempted to plant trees to regain the lost canopy and ecosystem services. </a:t>
            </a:r>
          </a:p>
        </p:txBody>
      </p:sp>
      <p:sp>
        <p:nvSpPr>
          <p:cNvPr id="5" name="TextBox 4">
            <a:extLst>
              <a:ext uri="{FF2B5EF4-FFF2-40B4-BE49-F238E27FC236}">
                <a16:creationId xmlns:a16="http://schemas.microsoft.com/office/drawing/2014/main" id="{31350617-B2B8-4F98-9EE5-AE9F382DD1A3}"/>
              </a:ext>
            </a:extLst>
          </p:cNvPr>
          <p:cNvSpPr txBox="1"/>
          <p:nvPr/>
        </p:nvSpPr>
        <p:spPr>
          <a:xfrm>
            <a:off x="0" y="783181"/>
            <a:ext cx="12191999" cy="369332"/>
          </a:xfrm>
          <a:prstGeom prst="rect">
            <a:avLst/>
          </a:prstGeom>
          <a:noFill/>
        </p:spPr>
        <p:txBody>
          <a:bodyPr wrap="square" rtlCol="0">
            <a:spAutoFit/>
          </a:bodyPr>
          <a:lstStyle/>
          <a:p>
            <a:r>
              <a:rPr lang="en-US" b="1" dirty="0"/>
              <a:t>Assess the success of the tree planting program that followed long horned beetle removals from 2010-2012</a:t>
            </a:r>
            <a:endParaRPr lang="en-US" dirty="0"/>
          </a:p>
        </p:txBody>
      </p:sp>
      <p:sp>
        <p:nvSpPr>
          <p:cNvPr id="6" name="TextBox 5">
            <a:extLst>
              <a:ext uri="{FF2B5EF4-FFF2-40B4-BE49-F238E27FC236}">
                <a16:creationId xmlns:a16="http://schemas.microsoft.com/office/drawing/2014/main" id="{3903CD43-099F-46B5-A2EF-0D1FCD10B807}"/>
              </a:ext>
            </a:extLst>
          </p:cNvPr>
          <p:cNvSpPr txBox="1"/>
          <p:nvPr/>
        </p:nvSpPr>
        <p:spPr>
          <a:xfrm>
            <a:off x="333099" y="3320987"/>
            <a:ext cx="4179524" cy="523220"/>
          </a:xfrm>
          <a:prstGeom prst="rect">
            <a:avLst/>
          </a:prstGeom>
          <a:noFill/>
        </p:spPr>
        <p:txBody>
          <a:bodyPr wrap="square" rtlCol="0">
            <a:spAutoFit/>
          </a:bodyPr>
          <a:lstStyle/>
          <a:p>
            <a:r>
              <a:rPr lang="en-US" sz="2800" b="1" dirty="0"/>
              <a:t>Research Questions:</a:t>
            </a:r>
          </a:p>
        </p:txBody>
      </p:sp>
      <p:sp>
        <p:nvSpPr>
          <p:cNvPr id="17" name="TextBox 16">
            <a:extLst>
              <a:ext uri="{FF2B5EF4-FFF2-40B4-BE49-F238E27FC236}">
                <a16:creationId xmlns:a16="http://schemas.microsoft.com/office/drawing/2014/main" id="{EEFCADBE-EFC9-464D-86F3-624C7B8915F0}"/>
              </a:ext>
            </a:extLst>
          </p:cNvPr>
          <p:cNvSpPr txBox="1"/>
          <p:nvPr/>
        </p:nvSpPr>
        <p:spPr>
          <a:xfrm>
            <a:off x="333099" y="1330124"/>
            <a:ext cx="3550132" cy="523220"/>
          </a:xfrm>
          <a:prstGeom prst="rect">
            <a:avLst/>
          </a:prstGeom>
          <a:noFill/>
        </p:spPr>
        <p:txBody>
          <a:bodyPr wrap="square" rtlCol="0">
            <a:spAutoFit/>
          </a:bodyPr>
          <a:lstStyle/>
          <a:p>
            <a:r>
              <a:rPr lang="en-US" sz="2800" b="1" dirty="0"/>
              <a:t>Background: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8"/>
          <p:cNvSpPr/>
          <p:nvPr/>
        </p:nvSpPr>
        <p:spPr>
          <a:xfrm rot="-5400000">
            <a:off x="9521352" y="1814133"/>
            <a:ext cx="87200" cy="723200"/>
          </a:xfrm>
          <a:prstGeom prst="rect">
            <a:avLst/>
          </a:prstGeom>
          <a:solidFill>
            <a:srgbClr val="292929"/>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8" name="Google Shape;248;p38"/>
          <p:cNvSpPr/>
          <p:nvPr/>
        </p:nvSpPr>
        <p:spPr>
          <a:xfrm>
            <a:off x="5735867" y="1057600"/>
            <a:ext cx="1460400" cy="1290400"/>
          </a:xfrm>
          <a:prstGeom prst="rect">
            <a:avLst/>
          </a:prstGeom>
          <a:no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9" name="Google Shape;249;p38"/>
          <p:cNvSpPr/>
          <p:nvPr/>
        </p:nvSpPr>
        <p:spPr>
          <a:xfrm>
            <a:off x="3304384" y="3360836"/>
            <a:ext cx="87200" cy="2391600"/>
          </a:xfrm>
          <a:prstGeom prst="rect">
            <a:avLst/>
          </a:prstGeom>
          <a:solidFill>
            <a:srgbClr val="29292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38"/>
          <p:cNvSpPr/>
          <p:nvPr/>
        </p:nvSpPr>
        <p:spPr>
          <a:xfrm>
            <a:off x="9512533" y="2134332"/>
            <a:ext cx="87200" cy="4251600"/>
          </a:xfrm>
          <a:prstGeom prst="rect">
            <a:avLst/>
          </a:prstGeom>
          <a:solidFill>
            <a:srgbClr val="292929"/>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38"/>
          <p:cNvSpPr/>
          <p:nvPr/>
        </p:nvSpPr>
        <p:spPr>
          <a:xfrm>
            <a:off x="6411033" y="2347864"/>
            <a:ext cx="87200" cy="3806400"/>
          </a:xfrm>
          <a:prstGeom prst="rect">
            <a:avLst/>
          </a:prstGeom>
          <a:solidFill>
            <a:srgbClr val="29292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252;p38"/>
          <p:cNvSpPr/>
          <p:nvPr/>
        </p:nvSpPr>
        <p:spPr>
          <a:xfrm>
            <a:off x="4552567" y="2134333"/>
            <a:ext cx="87200" cy="4355600"/>
          </a:xfrm>
          <a:prstGeom prst="rect">
            <a:avLst/>
          </a:prstGeom>
          <a:solidFill>
            <a:srgbClr val="29292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253;p38"/>
          <p:cNvSpPr/>
          <p:nvPr/>
        </p:nvSpPr>
        <p:spPr>
          <a:xfrm>
            <a:off x="890000" y="1625635"/>
            <a:ext cx="87200" cy="4126800"/>
          </a:xfrm>
          <a:prstGeom prst="rect">
            <a:avLst/>
          </a:prstGeom>
          <a:solidFill>
            <a:srgbClr val="292929"/>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38"/>
          <p:cNvSpPr/>
          <p:nvPr/>
        </p:nvSpPr>
        <p:spPr>
          <a:xfrm>
            <a:off x="268367" y="3589500"/>
            <a:ext cx="11624400" cy="1827600"/>
          </a:xfrm>
          <a:prstGeom prst="rightArrow">
            <a:avLst>
              <a:gd name="adj1" fmla="val 50000"/>
              <a:gd name="adj2" fmla="val 50000"/>
            </a:avLst>
          </a:prstGeom>
          <a:solidFill>
            <a:schemeClr val="dk2"/>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600" kern="0">
                <a:solidFill>
                  <a:srgbClr val="000000"/>
                </a:solidFill>
                <a:latin typeface="Arial"/>
                <a:cs typeface="Arial"/>
                <a:sym typeface="Arial"/>
              </a:rPr>
              <a:t>                  </a:t>
            </a:r>
            <a:endParaRPr sz="1600" kern="0">
              <a:solidFill>
                <a:srgbClr val="000000"/>
              </a:solidFill>
              <a:latin typeface="Arial"/>
              <a:cs typeface="Arial"/>
              <a:sym typeface="Arial"/>
            </a:endParaRPr>
          </a:p>
          <a:p>
            <a:pPr defTabSz="1219170">
              <a:buClr>
                <a:srgbClr val="000000"/>
              </a:buClr>
            </a:pPr>
            <a:r>
              <a:rPr lang="en" sz="1600" kern="0">
                <a:solidFill>
                  <a:srgbClr val="000000"/>
                </a:solidFill>
                <a:latin typeface="Arial"/>
                <a:cs typeface="Arial"/>
                <a:sym typeface="Arial"/>
              </a:rPr>
              <a:t>     2008                                    2012              2014                         2017                                               2022                     </a:t>
            </a:r>
            <a:endParaRPr sz="1600" kern="0">
              <a:solidFill>
                <a:srgbClr val="000000"/>
              </a:solidFill>
              <a:latin typeface="Arial"/>
              <a:cs typeface="Arial"/>
              <a:sym typeface="Arial"/>
            </a:endParaRPr>
          </a:p>
        </p:txBody>
      </p:sp>
      <p:cxnSp>
        <p:nvCxnSpPr>
          <p:cNvPr id="256" name="Google Shape;256;p38"/>
          <p:cNvCxnSpPr/>
          <p:nvPr/>
        </p:nvCxnSpPr>
        <p:spPr>
          <a:xfrm rot="10800000">
            <a:off x="933600"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57" name="Google Shape;257;p38"/>
          <p:cNvCxnSpPr/>
          <p:nvPr/>
        </p:nvCxnSpPr>
        <p:spPr>
          <a:xfrm rot="10800000">
            <a:off x="2738933"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58" name="Google Shape;258;p38"/>
          <p:cNvCxnSpPr/>
          <p:nvPr/>
        </p:nvCxnSpPr>
        <p:spPr>
          <a:xfrm rot="10800000">
            <a:off x="1510233"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59" name="Google Shape;259;p38"/>
          <p:cNvCxnSpPr/>
          <p:nvPr/>
        </p:nvCxnSpPr>
        <p:spPr>
          <a:xfrm rot="10800000">
            <a:off x="2143500"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60" name="Google Shape;260;p38"/>
          <p:cNvCxnSpPr/>
          <p:nvPr/>
        </p:nvCxnSpPr>
        <p:spPr>
          <a:xfrm rot="10800000">
            <a:off x="10150967"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61" name="Google Shape;261;p38"/>
          <p:cNvCxnSpPr/>
          <p:nvPr/>
        </p:nvCxnSpPr>
        <p:spPr>
          <a:xfrm rot="10800000">
            <a:off x="9558867"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62" name="Google Shape;262;p38"/>
          <p:cNvCxnSpPr/>
          <p:nvPr/>
        </p:nvCxnSpPr>
        <p:spPr>
          <a:xfrm rot="10800000">
            <a:off x="8322967" y="4059451"/>
            <a:ext cx="0" cy="392800"/>
          </a:xfrm>
          <a:prstGeom prst="straightConnector1">
            <a:avLst/>
          </a:prstGeom>
          <a:noFill/>
          <a:ln w="9525" cap="flat" cmpd="sng">
            <a:solidFill>
              <a:srgbClr val="1D1C1D"/>
            </a:solidFill>
            <a:prstDash val="solid"/>
            <a:round/>
            <a:headEnd type="none" w="med" len="med"/>
            <a:tailEnd type="none" w="med" len="med"/>
          </a:ln>
        </p:spPr>
      </p:cxnSp>
      <p:cxnSp>
        <p:nvCxnSpPr>
          <p:cNvPr id="263" name="Google Shape;263;p38"/>
          <p:cNvCxnSpPr/>
          <p:nvPr/>
        </p:nvCxnSpPr>
        <p:spPr>
          <a:xfrm rot="10800000">
            <a:off x="7742333"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64" name="Google Shape;264;p38"/>
          <p:cNvCxnSpPr/>
          <p:nvPr/>
        </p:nvCxnSpPr>
        <p:spPr>
          <a:xfrm rot="10800000">
            <a:off x="7070000"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65" name="Google Shape;265;p38"/>
          <p:cNvCxnSpPr/>
          <p:nvPr/>
        </p:nvCxnSpPr>
        <p:spPr>
          <a:xfrm rot="10800000">
            <a:off x="6455633"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66" name="Google Shape;266;p38"/>
          <p:cNvCxnSpPr/>
          <p:nvPr/>
        </p:nvCxnSpPr>
        <p:spPr>
          <a:xfrm rot="10800000">
            <a:off x="5217967"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67" name="Google Shape;267;p38"/>
          <p:cNvCxnSpPr/>
          <p:nvPr/>
        </p:nvCxnSpPr>
        <p:spPr>
          <a:xfrm rot="10800000">
            <a:off x="4597900"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68" name="Google Shape;268;p38"/>
          <p:cNvCxnSpPr/>
          <p:nvPr/>
        </p:nvCxnSpPr>
        <p:spPr>
          <a:xfrm rot="10800000">
            <a:off x="3970900"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69" name="Google Shape;269;p38"/>
          <p:cNvCxnSpPr/>
          <p:nvPr/>
        </p:nvCxnSpPr>
        <p:spPr>
          <a:xfrm rot="10800000">
            <a:off x="3341067"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70" name="Google Shape;270;p38"/>
          <p:cNvCxnSpPr/>
          <p:nvPr/>
        </p:nvCxnSpPr>
        <p:spPr>
          <a:xfrm rot="10800000">
            <a:off x="5837300" y="4059451"/>
            <a:ext cx="0" cy="392800"/>
          </a:xfrm>
          <a:prstGeom prst="straightConnector1">
            <a:avLst/>
          </a:prstGeom>
          <a:noFill/>
          <a:ln w="9525" cap="flat" cmpd="sng">
            <a:solidFill>
              <a:srgbClr val="292929"/>
            </a:solidFill>
            <a:prstDash val="solid"/>
            <a:round/>
            <a:headEnd type="none" w="med" len="med"/>
            <a:tailEnd type="none" w="med" len="med"/>
          </a:ln>
        </p:spPr>
      </p:cxnSp>
      <p:cxnSp>
        <p:nvCxnSpPr>
          <p:cNvPr id="271" name="Google Shape;271;p38"/>
          <p:cNvCxnSpPr/>
          <p:nvPr/>
        </p:nvCxnSpPr>
        <p:spPr>
          <a:xfrm rot="10800000">
            <a:off x="1022255"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72" name="Google Shape;272;p38"/>
          <p:cNvCxnSpPr/>
          <p:nvPr/>
        </p:nvCxnSpPr>
        <p:spPr>
          <a:xfrm rot="10800000">
            <a:off x="8923300" y="4059451"/>
            <a:ext cx="0" cy="392800"/>
          </a:xfrm>
          <a:prstGeom prst="straightConnector1">
            <a:avLst/>
          </a:prstGeom>
          <a:noFill/>
          <a:ln w="9525" cap="flat" cmpd="sng">
            <a:solidFill>
              <a:srgbClr val="1D1C1D"/>
            </a:solidFill>
            <a:prstDash val="solid"/>
            <a:round/>
            <a:headEnd type="none" w="med" len="med"/>
            <a:tailEnd type="none" w="med" len="med"/>
          </a:ln>
        </p:spPr>
      </p:cxnSp>
      <p:cxnSp>
        <p:nvCxnSpPr>
          <p:cNvPr id="273" name="Google Shape;273;p38"/>
          <p:cNvCxnSpPr/>
          <p:nvPr/>
        </p:nvCxnSpPr>
        <p:spPr>
          <a:xfrm rot="10800000">
            <a:off x="115429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74" name="Google Shape;274;p38"/>
          <p:cNvCxnSpPr/>
          <p:nvPr/>
        </p:nvCxnSpPr>
        <p:spPr>
          <a:xfrm rot="10800000">
            <a:off x="1286340"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75" name="Google Shape;275;p38"/>
          <p:cNvCxnSpPr/>
          <p:nvPr/>
        </p:nvCxnSpPr>
        <p:spPr>
          <a:xfrm rot="10800000">
            <a:off x="1418384"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76" name="Google Shape;276;p38"/>
          <p:cNvCxnSpPr/>
          <p:nvPr/>
        </p:nvCxnSpPr>
        <p:spPr>
          <a:xfrm rot="10800000">
            <a:off x="284032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77" name="Google Shape;277;p38"/>
          <p:cNvCxnSpPr/>
          <p:nvPr/>
        </p:nvCxnSpPr>
        <p:spPr>
          <a:xfrm rot="10800000">
            <a:off x="2972364"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78" name="Google Shape;278;p38"/>
          <p:cNvCxnSpPr/>
          <p:nvPr/>
        </p:nvCxnSpPr>
        <p:spPr>
          <a:xfrm rot="10800000">
            <a:off x="310440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79" name="Google Shape;279;p38"/>
          <p:cNvCxnSpPr/>
          <p:nvPr/>
        </p:nvCxnSpPr>
        <p:spPr>
          <a:xfrm rot="10800000">
            <a:off x="323645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80" name="Google Shape;280;p38"/>
          <p:cNvCxnSpPr/>
          <p:nvPr/>
        </p:nvCxnSpPr>
        <p:spPr>
          <a:xfrm rot="10800000">
            <a:off x="1627188"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81" name="Google Shape;281;p38"/>
          <p:cNvCxnSpPr/>
          <p:nvPr/>
        </p:nvCxnSpPr>
        <p:spPr>
          <a:xfrm rot="10800000">
            <a:off x="175923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82" name="Google Shape;282;p38"/>
          <p:cNvCxnSpPr/>
          <p:nvPr/>
        </p:nvCxnSpPr>
        <p:spPr>
          <a:xfrm rot="10800000">
            <a:off x="1891273"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83" name="Google Shape;283;p38"/>
          <p:cNvCxnSpPr/>
          <p:nvPr/>
        </p:nvCxnSpPr>
        <p:spPr>
          <a:xfrm rot="10800000">
            <a:off x="202331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84" name="Google Shape;284;p38"/>
          <p:cNvCxnSpPr/>
          <p:nvPr/>
        </p:nvCxnSpPr>
        <p:spPr>
          <a:xfrm rot="10800000">
            <a:off x="2241539"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85" name="Google Shape;285;p38"/>
          <p:cNvCxnSpPr/>
          <p:nvPr/>
        </p:nvCxnSpPr>
        <p:spPr>
          <a:xfrm rot="10800000">
            <a:off x="237358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86" name="Google Shape;286;p38"/>
          <p:cNvCxnSpPr/>
          <p:nvPr/>
        </p:nvCxnSpPr>
        <p:spPr>
          <a:xfrm rot="10800000">
            <a:off x="2505624"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87" name="Google Shape;287;p38"/>
          <p:cNvCxnSpPr/>
          <p:nvPr/>
        </p:nvCxnSpPr>
        <p:spPr>
          <a:xfrm rot="10800000">
            <a:off x="263766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88" name="Google Shape;288;p38"/>
          <p:cNvCxnSpPr/>
          <p:nvPr/>
        </p:nvCxnSpPr>
        <p:spPr>
          <a:xfrm rot="10800000">
            <a:off x="9671472"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89" name="Google Shape;289;p38"/>
          <p:cNvCxnSpPr/>
          <p:nvPr/>
        </p:nvCxnSpPr>
        <p:spPr>
          <a:xfrm rot="10800000">
            <a:off x="9795415"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90" name="Google Shape;290;p38"/>
          <p:cNvCxnSpPr/>
          <p:nvPr/>
        </p:nvCxnSpPr>
        <p:spPr>
          <a:xfrm rot="10800000">
            <a:off x="9923373"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91" name="Google Shape;291;p38"/>
          <p:cNvCxnSpPr/>
          <p:nvPr/>
        </p:nvCxnSpPr>
        <p:spPr>
          <a:xfrm rot="10800000">
            <a:off x="1003716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92" name="Google Shape;292;p38"/>
          <p:cNvCxnSpPr/>
          <p:nvPr/>
        </p:nvCxnSpPr>
        <p:spPr>
          <a:xfrm rot="10800000">
            <a:off x="3456305"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93" name="Google Shape;293;p38"/>
          <p:cNvCxnSpPr/>
          <p:nvPr/>
        </p:nvCxnSpPr>
        <p:spPr>
          <a:xfrm rot="10800000">
            <a:off x="3588348"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94" name="Google Shape;294;p38"/>
          <p:cNvCxnSpPr/>
          <p:nvPr/>
        </p:nvCxnSpPr>
        <p:spPr>
          <a:xfrm rot="10800000">
            <a:off x="372039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95" name="Google Shape;295;p38"/>
          <p:cNvCxnSpPr/>
          <p:nvPr/>
        </p:nvCxnSpPr>
        <p:spPr>
          <a:xfrm rot="10800000">
            <a:off x="3852433"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96" name="Google Shape;296;p38"/>
          <p:cNvCxnSpPr/>
          <p:nvPr/>
        </p:nvCxnSpPr>
        <p:spPr>
          <a:xfrm rot="10800000">
            <a:off x="4708272"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97" name="Google Shape;297;p38"/>
          <p:cNvCxnSpPr/>
          <p:nvPr/>
        </p:nvCxnSpPr>
        <p:spPr>
          <a:xfrm rot="10800000">
            <a:off x="4840315"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98" name="Google Shape;298;p38"/>
          <p:cNvCxnSpPr/>
          <p:nvPr/>
        </p:nvCxnSpPr>
        <p:spPr>
          <a:xfrm rot="10800000">
            <a:off x="497235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299" name="Google Shape;299;p38"/>
          <p:cNvCxnSpPr/>
          <p:nvPr/>
        </p:nvCxnSpPr>
        <p:spPr>
          <a:xfrm rot="10800000">
            <a:off x="5104400"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00" name="Google Shape;300;p38"/>
          <p:cNvCxnSpPr/>
          <p:nvPr/>
        </p:nvCxnSpPr>
        <p:spPr>
          <a:xfrm rot="10800000">
            <a:off x="408472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01" name="Google Shape;301;p38"/>
          <p:cNvCxnSpPr/>
          <p:nvPr/>
        </p:nvCxnSpPr>
        <p:spPr>
          <a:xfrm rot="10800000">
            <a:off x="4216764"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02" name="Google Shape;302;p38"/>
          <p:cNvCxnSpPr/>
          <p:nvPr/>
        </p:nvCxnSpPr>
        <p:spPr>
          <a:xfrm rot="10800000">
            <a:off x="434880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03" name="Google Shape;303;p38"/>
          <p:cNvCxnSpPr/>
          <p:nvPr/>
        </p:nvCxnSpPr>
        <p:spPr>
          <a:xfrm rot="10800000">
            <a:off x="448085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04" name="Google Shape;304;p38"/>
          <p:cNvCxnSpPr/>
          <p:nvPr/>
        </p:nvCxnSpPr>
        <p:spPr>
          <a:xfrm rot="10800000">
            <a:off x="904142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05" name="Google Shape;305;p38"/>
          <p:cNvCxnSpPr/>
          <p:nvPr/>
        </p:nvCxnSpPr>
        <p:spPr>
          <a:xfrm rot="10800000">
            <a:off x="9173464"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06" name="Google Shape;306;p38"/>
          <p:cNvCxnSpPr/>
          <p:nvPr/>
        </p:nvCxnSpPr>
        <p:spPr>
          <a:xfrm rot="10800000">
            <a:off x="930550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07" name="Google Shape;307;p38"/>
          <p:cNvCxnSpPr/>
          <p:nvPr/>
        </p:nvCxnSpPr>
        <p:spPr>
          <a:xfrm rot="10800000">
            <a:off x="943755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08" name="Google Shape;308;p38"/>
          <p:cNvCxnSpPr/>
          <p:nvPr/>
        </p:nvCxnSpPr>
        <p:spPr>
          <a:xfrm rot="10800000">
            <a:off x="8423472"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09" name="Google Shape;309;p38"/>
          <p:cNvCxnSpPr/>
          <p:nvPr/>
        </p:nvCxnSpPr>
        <p:spPr>
          <a:xfrm rot="10800000">
            <a:off x="8555515"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10" name="Google Shape;310;p38"/>
          <p:cNvCxnSpPr/>
          <p:nvPr/>
        </p:nvCxnSpPr>
        <p:spPr>
          <a:xfrm rot="10800000">
            <a:off x="868755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11" name="Google Shape;311;p38"/>
          <p:cNvCxnSpPr/>
          <p:nvPr/>
        </p:nvCxnSpPr>
        <p:spPr>
          <a:xfrm rot="10800000">
            <a:off x="8819600"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12" name="Google Shape;312;p38"/>
          <p:cNvCxnSpPr/>
          <p:nvPr/>
        </p:nvCxnSpPr>
        <p:spPr>
          <a:xfrm rot="10800000">
            <a:off x="5327955"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13" name="Google Shape;313;p38"/>
          <p:cNvCxnSpPr/>
          <p:nvPr/>
        </p:nvCxnSpPr>
        <p:spPr>
          <a:xfrm rot="10800000">
            <a:off x="545999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14" name="Google Shape;314;p38"/>
          <p:cNvCxnSpPr/>
          <p:nvPr/>
        </p:nvCxnSpPr>
        <p:spPr>
          <a:xfrm rot="10800000">
            <a:off x="5592040"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15" name="Google Shape;315;p38"/>
          <p:cNvCxnSpPr/>
          <p:nvPr/>
        </p:nvCxnSpPr>
        <p:spPr>
          <a:xfrm rot="10800000">
            <a:off x="5724084"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16" name="Google Shape;316;p38"/>
          <p:cNvCxnSpPr/>
          <p:nvPr/>
        </p:nvCxnSpPr>
        <p:spPr>
          <a:xfrm rot="10800000">
            <a:off x="5946788"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17" name="Google Shape;317;p38"/>
          <p:cNvCxnSpPr/>
          <p:nvPr/>
        </p:nvCxnSpPr>
        <p:spPr>
          <a:xfrm rot="10800000">
            <a:off x="607883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18" name="Google Shape;318;p38"/>
          <p:cNvCxnSpPr/>
          <p:nvPr/>
        </p:nvCxnSpPr>
        <p:spPr>
          <a:xfrm rot="10800000">
            <a:off x="6210873"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19" name="Google Shape;319;p38"/>
          <p:cNvCxnSpPr/>
          <p:nvPr/>
        </p:nvCxnSpPr>
        <p:spPr>
          <a:xfrm rot="10800000">
            <a:off x="634291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20" name="Google Shape;320;p38"/>
          <p:cNvCxnSpPr/>
          <p:nvPr/>
        </p:nvCxnSpPr>
        <p:spPr>
          <a:xfrm rot="10800000">
            <a:off x="6563139"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21" name="Google Shape;321;p38"/>
          <p:cNvCxnSpPr/>
          <p:nvPr/>
        </p:nvCxnSpPr>
        <p:spPr>
          <a:xfrm rot="10800000">
            <a:off x="669518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22" name="Google Shape;322;p38"/>
          <p:cNvCxnSpPr/>
          <p:nvPr/>
        </p:nvCxnSpPr>
        <p:spPr>
          <a:xfrm rot="10800000">
            <a:off x="6827224"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23" name="Google Shape;323;p38"/>
          <p:cNvCxnSpPr/>
          <p:nvPr/>
        </p:nvCxnSpPr>
        <p:spPr>
          <a:xfrm rot="10800000">
            <a:off x="695926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24" name="Google Shape;324;p38"/>
          <p:cNvCxnSpPr/>
          <p:nvPr/>
        </p:nvCxnSpPr>
        <p:spPr>
          <a:xfrm rot="10800000">
            <a:off x="7832988"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25" name="Google Shape;325;p38"/>
          <p:cNvCxnSpPr/>
          <p:nvPr/>
        </p:nvCxnSpPr>
        <p:spPr>
          <a:xfrm rot="10800000">
            <a:off x="796503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26" name="Google Shape;326;p38"/>
          <p:cNvCxnSpPr/>
          <p:nvPr/>
        </p:nvCxnSpPr>
        <p:spPr>
          <a:xfrm rot="10800000">
            <a:off x="8097073"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27" name="Google Shape;327;p38"/>
          <p:cNvCxnSpPr/>
          <p:nvPr/>
        </p:nvCxnSpPr>
        <p:spPr>
          <a:xfrm rot="10800000">
            <a:off x="8229117"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28" name="Google Shape;328;p38"/>
          <p:cNvCxnSpPr/>
          <p:nvPr/>
        </p:nvCxnSpPr>
        <p:spPr>
          <a:xfrm rot="10800000">
            <a:off x="7206488"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29" name="Google Shape;329;p38"/>
          <p:cNvCxnSpPr/>
          <p:nvPr/>
        </p:nvCxnSpPr>
        <p:spPr>
          <a:xfrm rot="10800000">
            <a:off x="7338531"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30" name="Google Shape;330;p38"/>
          <p:cNvCxnSpPr/>
          <p:nvPr/>
        </p:nvCxnSpPr>
        <p:spPr>
          <a:xfrm rot="10800000">
            <a:off x="7470573"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31" name="Google Shape;331;p38"/>
          <p:cNvCxnSpPr/>
          <p:nvPr/>
        </p:nvCxnSpPr>
        <p:spPr>
          <a:xfrm rot="10800000">
            <a:off x="7602617" y="4101784"/>
            <a:ext cx="3200" cy="169600"/>
          </a:xfrm>
          <a:prstGeom prst="straightConnector1">
            <a:avLst/>
          </a:prstGeom>
          <a:noFill/>
          <a:ln w="9525" cap="flat" cmpd="sng">
            <a:solidFill>
              <a:srgbClr val="292929"/>
            </a:solidFill>
            <a:prstDash val="solid"/>
            <a:round/>
            <a:headEnd type="none" w="med" len="med"/>
            <a:tailEnd type="none" w="med" len="med"/>
          </a:ln>
        </p:spPr>
      </p:cxnSp>
      <p:pic>
        <p:nvPicPr>
          <p:cNvPr id="332" name="Google Shape;332;p38"/>
          <p:cNvPicPr preferRelativeResize="0"/>
          <p:nvPr/>
        </p:nvPicPr>
        <p:blipFill>
          <a:blip r:embed="rId3">
            <a:alphaModFix/>
          </a:blip>
          <a:stretch>
            <a:fillRect/>
          </a:stretch>
        </p:blipFill>
        <p:spPr>
          <a:xfrm>
            <a:off x="3892967" y="1488533"/>
            <a:ext cx="1480800" cy="1374400"/>
          </a:xfrm>
          <a:prstGeom prst="rect">
            <a:avLst/>
          </a:prstGeom>
          <a:noFill/>
          <a:ln>
            <a:noFill/>
          </a:ln>
        </p:spPr>
      </p:pic>
      <p:pic>
        <p:nvPicPr>
          <p:cNvPr id="333" name="Google Shape;333;p38"/>
          <p:cNvPicPr preferRelativeResize="0"/>
          <p:nvPr/>
        </p:nvPicPr>
        <p:blipFill>
          <a:blip r:embed="rId4">
            <a:alphaModFix/>
          </a:blip>
          <a:stretch>
            <a:fillRect/>
          </a:stretch>
        </p:blipFill>
        <p:spPr>
          <a:xfrm>
            <a:off x="322667" y="1057608"/>
            <a:ext cx="1318400" cy="1374400"/>
          </a:xfrm>
          <a:prstGeom prst="rect">
            <a:avLst/>
          </a:prstGeom>
          <a:noFill/>
          <a:ln>
            <a:noFill/>
          </a:ln>
        </p:spPr>
      </p:pic>
      <p:pic>
        <p:nvPicPr>
          <p:cNvPr id="334" name="Google Shape;334;p38"/>
          <p:cNvPicPr preferRelativeResize="0"/>
          <p:nvPr/>
        </p:nvPicPr>
        <p:blipFill rotWithShape="1">
          <a:blip r:embed="rId5">
            <a:alphaModFix/>
          </a:blip>
          <a:srcRect l="11589" t="20016" r="26662" b="16337"/>
          <a:stretch/>
        </p:blipFill>
        <p:spPr>
          <a:xfrm>
            <a:off x="321867" y="2489295"/>
            <a:ext cx="1318400" cy="1420800"/>
          </a:xfrm>
          <a:prstGeom prst="rect">
            <a:avLst/>
          </a:prstGeom>
          <a:noFill/>
          <a:ln>
            <a:noFill/>
          </a:ln>
        </p:spPr>
      </p:pic>
      <p:pic>
        <p:nvPicPr>
          <p:cNvPr id="335" name="Google Shape;335;p38"/>
          <p:cNvPicPr preferRelativeResize="0"/>
          <p:nvPr/>
        </p:nvPicPr>
        <p:blipFill rotWithShape="1">
          <a:blip r:embed="rId6">
            <a:alphaModFix/>
          </a:blip>
          <a:srcRect l="2550" t="12591" r="-2550" b="4783"/>
          <a:stretch/>
        </p:blipFill>
        <p:spPr>
          <a:xfrm>
            <a:off x="7876984" y="1478300"/>
            <a:ext cx="1490400" cy="1550000"/>
          </a:xfrm>
          <a:prstGeom prst="rect">
            <a:avLst/>
          </a:prstGeom>
          <a:noFill/>
          <a:ln>
            <a:noFill/>
          </a:ln>
        </p:spPr>
      </p:pic>
      <p:pic>
        <p:nvPicPr>
          <p:cNvPr id="336" name="Google Shape;336;p38"/>
          <p:cNvPicPr preferRelativeResize="0"/>
          <p:nvPr/>
        </p:nvPicPr>
        <p:blipFill rotWithShape="1">
          <a:blip r:embed="rId7">
            <a:alphaModFix/>
          </a:blip>
          <a:srcRect l="25135" t="12659" r="20006" b="10752"/>
          <a:stretch/>
        </p:blipFill>
        <p:spPr>
          <a:xfrm>
            <a:off x="5956351" y="5183784"/>
            <a:ext cx="1480800" cy="1550000"/>
          </a:xfrm>
          <a:prstGeom prst="rect">
            <a:avLst/>
          </a:prstGeom>
          <a:noFill/>
          <a:ln>
            <a:noFill/>
          </a:ln>
        </p:spPr>
      </p:pic>
      <p:sp>
        <p:nvSpPr>
          <p:cNvPr id="337" name="Google Shape;337;p38"/>
          <p:cNvSpPr/>
          <p:nvPr/>
        </p:nvSpPr>
        <p:spPr>
          <a:xfrm>
            <a:off x="1891267" y="2161200"/>
            <a:ext cx="1916800" cy="1466400"/>
          </a:xfrm>
          <a:prstGeom prst="roundRect">
            <a:avLst>
              <a:gd name="adj" fmla="val 16667"/>
            </a:avLst>
          </a:prstGeom>
          <a:solidFill>
            <a:schemeClr val="lt2"/>
          </a:solidFill>
          <a:ln w="9525" cap="flat" cmpd="sng">
            <a:solidFill>
              <a:srgbClr val="1D1C1D"/>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Nanum Gothic"/>
                <a:ea typeface="Nanum Gothic"/>
                <a:cs typeface="Nanum Gothic"/>
                <a:sym typeface="Nanum Gothic"/>
              </a:rPr>
              <a:t>HERO joins collaboration with USDA and DCR</a:t>
            </a:r>
            <a:endParaRPr sz="1867" kern="0">
              <a:solidFill>
                <a:srgbClr val="000000"/>
              </a:solidFill>
              <a:latin typeface="Arial"/>
              <a:cs typeface="Arial"/>
              <a:sym typeface="Arial"/>
            </a:endParaRPr>
          </a:p>
        </p:txBody>
      </p:sp>
      <p:sp>
        <p:nvSpPr>
          <p:cNvPr id="338" name="Google Shape;338;p38"/>
          <p:cNvSpPr/>
          <p:nvPr/>
        </p:nvSpPr>
        <p:spPr>
          <a:xfrm>
            <a:off x="3901167" y="5648800"/>
            <a:ext cx="1868400" cy="894800"/>
          </a:xfrm>
          <a:prstGeom prst="roundRect">
            <a:avLst>
              <a:gd name="adj" fmla="val 16667"/>
            </a:avLst>
          </a:prstGeom>
          <a:solidFill>
            <a:schemeClr val="lt2"/>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Nanum Gothic"/>
                <a:ea typeface="Nanum Gothic"/>
                <a:cs typeface="Nanum Gothic"/>
                <a:sym typeface="Nanum Gothic"/>
              </a:rPr>
              <a:t>HERO begins survey in </a:t>
            </a:r>
            <a:endParaRPr sz="1867" kern="0">
              <a:solidFill>
                <a:srgbClr val="000000"/>
              </a:solidFill>
              <a:latin typeface="Nanum Gothic"/>
              <a:ea typeface="Nanum Gothic"/>
              <a:cs typeface="Nanum Gothic"/>
              <a:sym typeface="Nanum Gothic"/>
            </a:endParaRPr>
          </a:p>
          <a:p>
            <a:pPr algn="ctr" defTabSz="1219170">
              <a:buClr>
                <a:srgbClr val="000000"/>
              </a:buClr>
            </a:pPr>
            <a:r>
              <a:rPr lang="en" sz="1867" kern="0">
                <a:solidFill>
                  <a:srgbClr val="000000"/>
                </a:solidFill>
                <a:latin typeface="Nanum Gothic"/>
                <a:ea typeface="Nanum Gothic"/>
                <a:cs typeface="Nanum Gothic"/>
                <a:sym typeface="Nanum Gothic"/>
              </a:rPr>
              <a:t>LB study area</a:t>
            </a:r>
            <a:endParaRPr sz="1867" kern="0">
              <a:solidFill>
                <a:srgbClr val="000000"/>
              </a:solidFill>
              <a:latin typeface="Nanum Gothic"/>
              <a:ea typeface="Nanum Gothic"/>
              <a:cs typeface="Nanum Gothic"/>
              <a:sym typeface="Nanum Gothic"/>
            </a:endParaRPr>
          </a:p>
        </p:txBody>
      </p:sp>
      <p:sp>
        <p:nvSpPr>
          <p:cNvPr id="339" name="Google Shape;339;p38"/>
          <p:cNvSpPr/>
          <p:nvPr/>
        </p:nvSpPr>
        <p:spPr>
          <a:xfrm>
            <a:off x="7298367" y="6251900"/>
            <a:ext cx="3200" cy="39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38"/>
          <p:cNvSpPr/>
          <p:nvPr/>
        </p:nvSpPr>
        <p:spPr>
          <a:xfrm>
            <a:off x="5460000" y="2963700"/>
            <a:ext cx="2010400" cy="606400"/>
          </a:xfrm>
          <a:prstGeom prst="roundRect">
            <a:avLst>
              <a:gd name="adj" fmla="val 16667"/>
            </a:avLst>
          </a:prstGeom>
          <a:solidFill>
            <a:schemeClr val="lt2"/>
          </a:solidFill>
          <a:ln w="9525" cap="flat" cmpd="sng">
            <a:solidFill>
              <a:srgbClr val="1D1C1D"/>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Nanum Gothic"/>
                <a:ea typeface="Nanum Gothic"/>
                <a:cs typeface="Nanum Gothic"/>
                <a:sym typeface="Nanum Gothic"/>
              </a:rPr>
              <a:t>HERO partners with GGC</a:t>
            </a:r>
            <a:endParaRPr sz="1867" kern="0">
              <a:solidFill>
                <a:srgbClr val="000000"/>
              </a:solidFill>
              <a:latin typeface="Arial"/>
              <a:cs typeface="Arial"/>
              <a:sym typeface="Arial"/>
            </a:endParaRPr>
          </a:p>
        </p:txBody>
      </p:sp>
      <p:sp>
        <p:nvSpPr>
          <p:cNvPr id="341" name="Google Shape;341;p38"/>
          <p:cNvSpPr/>
          <p:nvPr/>
        </p:nvSpPr>
        <p:spPr>
          <a:xfrm>
            <a:off x="8104933" y="5642400"/>
            <a:ext cx="2902400" cy="907600"/>
          </a:xfrm>
          <a:prstGeom prst="roundRect">
            <a:avLst>
              <a:gd name="adj" fmla="val 16667"/>
            </a:avLst>
          </a:prstGeom>
          <a:solidFill>
            <a:schemeClr val="lt2"/>
          </a:solidFill>
          <a:ln w="9525" cap="flat" cmpd="sng">
            <a:solidFill>
              <a:srgbClr val="1D1C1D"/>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Nanum Gothic"/>
                <a:ea typeface="Nanum Gothic"/>
                <a:cs typeface="Nanum Gothic"/>
                <a:sym typeface="Nanum Gothic"/>
              </a:rPr>
              <a:t>HERO studies juvenile tree health, air quality, and stewardship</a:t>
            </a:r>
            <a:endParaRPr sz="1867" kern="0">
              <a:solidFill>
                <a:srgbClr val="000000"/>
              </a:solidFill>
              <a:latin typeface="Nanum Gothic"/>
              <a:ea typeface="Nanum Gothic"/>
              <a:cs typeface="Nanum Gothic"/>
              <a:sym typeface="Nanum Gothic"/>
            </a:endParaRPr>
          </a:p>
        </p:txBody>
      </p:sp>
      <p:pic>
        <p:nvPicPr>
          <p:cNvPr id="342" name="Google Shape;342;p38"/>
          <p:cNvPicPr preferRelativeResize="0"/>
          <p:nvPr/>
        </p:nvPicPr>
        <p:blipFill rotWithShape="1">
          <a:blip r:embed="rId8">
            <a:alphaModFix/>
          </a:blip>
          <a:srcRect b="23954"/>
          <a:stretch/>
        </p:blipFill>
        <p:spPr>
          <a:xfrm>
            <a:off x="5605801" y="881667"/>
            <a:ext cx="1718801" cy="1420800"/>
          </a:xfrm>
          <a:prstGeom prst="rect">
            <a:avLst/>
          </a:prstGeom>
          <a:noFill/>
          <a:ln>
            <a:noFill/>
          </a:ln>
        </p:spPr>
      </p:pic>
      <p:sp>
        <p:nvSpPr>
          <p:cNvPr id="343" name="Google Shape;343;p38"/>
          <p:cNvSpPr/>
          <p:nvPr/>
        </p:nvSpPr>
        <p:spPr>
          <a:xfrm>
            <a:off x="69567" y="5486400"/>
            <a:ext cx="2074000" cy="1003600"/>
          </a:xfrm>
          <a:prstGeom prst="roundRect">
            <a:avLst>
              <a:gd name="adj" fmla="val 16667"/>
            </a:avLst>
          </a:prstGeom>
          <a:solidFill>
            <a:schemeClr val="lt2"/>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Nanum Gothic"/>
                <a:ea typeface="Nanum Gothic"/>
                <a:cs typeface="Nanum Gothic"/>
                <a:sym typeface="Nanum Gothic"/>
              </a:rPr>
              <a:t>LB eradication program</a:t>
            </a:r>
            <a:endParaRPr sz="1867" kern="0">
              <a:solidFill>
                <a:srgbClr val="000000"/>
              </a:solidFill>
              <a:latin typeface="Nanum Gothic"/>
              <a:ea typeface="Nanum Gothic"/>
              <a:cs typeface="Nanum Gothic"/>
              <a:sym typeface="Nanum Gothic"/>
            </a:endParaRPr>
          </a:p>
          <a:p>
            <a:pPr algn="ctr" defTabSz="1219170">
              <a:buClr>
                <a:srgbClr val="000000"/>
              </a:buClr>
            </a:pPr>
            <a:r>
              <a:rPr lang="en" sz="1867" kern="0">
                <a:solidFill>
                  <a:srgbClr val="000000"/>
                </a:solidFill>
                <a:latin typeface="Nanum Gothic"/>
                <a:ea typeface="Nanum Gothic"/>
                <a:cs typeface="Nanum Gothic"/>
                <a:sym typeface="Nanum Gothic"/>
              </a:rPr>
              <a:t>begins</a:t>
            </a:r>
            <a:endParaRPr sz="1867" kern="0">
              <a:solidFill>
                <a:srgbClr val="000000"/>
              </a:solidFill>
              <a:latin typeface="Nanum Gothic"/>
              <a:ea typeface="Nanum Gothic"/>
              <a:cs typeface="Nanum Gothic"/>
              <a:sym typeface="Nanum Gothic"/>
            </a:endParaRPr>
          </a:p>
        </p:txBody>
      </p:sp>
      <p:pic>
        <p:nvPicPr>
          <p:cNvPr id="344" name="Google Shape;344;p38"/>
          <p:cNvPicPr preferRelativeResize="0"/>
          <p:nvPr/>
        </p:nvPicPr>
        <p:blipFill rotWithShape="1">
          <a:blip r:embed="rId9">
            <a:alphaModFix/>
          </a:blip>
          <a:srcRect l="13162" r="6721"/>
          <a:stretch/>
        </p:blipFill>
        <p:spPr>
          <a:xfrm flipH="1">
            <a:off x="2233551" y="5304575"/>
            <a:ext cx="1480799" cy="1308427"/>
          </a:xfrm>
          <a:prstGeom prst="rect">
            <a:avLst/>
          </a:prstGeom>
          <a:noFill/>
          <a:ln>
            <a:noFill/>
          </a:ln>
        </p:spPr>
      </p:pic>
      <p:cxnSp>
        <p:nvCxnSpPr>
          <p:cNvPr id="345" name="Google Shape;345;p38"/>
          <p:cNvCxnSpPr/>
          <p:nvPr/>
        </p:nvCxnSpPr>
        <p:spPr>
          <a:xfrm rot="10800000">
            <a:off x="841739"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46" name="Google Shape;346;p38"/>
          <p:cNvCxnSpPr/>
          <p:nvPr/>
        </p:nvCxnSpPr>
        <p:spPr>
          <a:xfrm rot="10800000">
            <a:off x="709672"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47" name="Google Shape;347;p38"/>
          <p:cNvCxnSpPr/>
          <p:nvPr/>
        </p:nvCxnSpPr>
        <p:spPr>
          <a:xfrm rot="10800000">
            <a:off x="583539"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48" name="Google Shape;348;p38"/>
          <p:cNvCxnSpPr/>
          <p:nvPr/>
        </p:nvCxnSpPr>
        <p:spPr>
          <a:xfrm rot="10800000">
            <a:off x="457388" y="4101784"/>
            <a:ext cx="3200" cy="169600"/>
          </a:xfrm>
          <a:prstGeom prst="straightConnector1">
            <a:avLst/>
          </a:prstGeom>
          <a:noFill/>
          <a:ln w="9525" cap="flat" cmpd="sng">
            <a:solidFill>
              <a:srgbClr val="292929"/>
            </a:solidFill>
            <a:prstDash val="solid"/>
            <a:round/>
            <a:headEnd type="none" w="med" len="med"/>
            <a:tailEnd type="none" w="med" len="med"/>
          </a:ln>
        </p:spPr>
      </p:cxnSp>
      <p:cxnSp>
        <p:nvCxnSpPr>
          <p:cNvPr id="349" name="Google Shape;349;p38"/>
          <p:cNvCxnSpPr/>
          <p:nvPr/>
        </p:nvCxnSpPr>
        <p:spPr>
          <a:xfrm rot="10800000">
            <a:off x="373933" y="4054651"/>
            <a:ext cx="0" cy="392800"/>
          </a:xfrm>
          <a:prstGeom prst="straightConnector1">
            <a:avLst/>
          </a:prstGeom>
          <a:noFill/>
          <a:ln w="9525" cap="flat" cmpd="sng">
            <a:solidFill>
              <a:srgbClr val="292929"/>
            </a:solidFill>
            <a:prstDash val="solid"/>
            <a:round/>
            <a:headEnd type="none" w="med" len="med"/>
            <a:tailEnd type="none" w="med" len="med"/>
          </a:ln>
        </p:spPr>
      </p:cxnSp>
      <p:pic>
        <p:nvPicPr>
          <p:cNvPr id="350" name="Google Shape;350;p38"/>
          <p:cNvPicPr preferRelativeResize="0"/>
          <p:nvPr/>
        </p:nvPicPr>
        <p:blipFill rotWithShape="1">
          <a:blip r:embed="rId10">
            <a:alphaModFix/>
          </a:blip>
          <a:srcRect l="7235" t="7502" r="7243" b="28968"/>
          <a:stretch/>
        </p:blipFill>
        <p:spPr>
          <a:xfrm>
            <a:off x="9774000" y="1520027"/>
            <a:ext cx="1480801" cy="1466607"/>
          </a:xfrm>
          <a:prstGeom prst="rect">
            <a:avLst/>
          </a:prstGeom>
          <a:noFill/>
          <a:ln>
            <a:noFill/>
          </a:ln>
        </p:spPr>
      </p:pic>
      <p:sp>
        <p:nvSpPr>
          <p:cNvPr id="351" name="Google Shape;351;p3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294F36"/>
                </a:solidFill>
              </a:rPr>
              <a:pPr defTabSz="1219170">
                <a:buClr>
                  <a:srgbClr val="000000"/>
                </a:buClr>
              </a:pPr>
              <a:t>5</a:t>
            </a:fld>
            <a:endParaRPr kern="0">
              <a:solidFill>
                <a:srgbClr val="294F36"/>
              </a:solidFill>
            </a:endParaRPr>
          </a:p>
        </p:txBody>
      </p:sp>
      <p:sp>
        <p:nvSpPr>
          <p:cNvPr id="5" name="TextBox 4">
            <a:extLst>
              <a:ext uri="{FF2B5EF4-FFF2-40B4-BE49-F238E27FC236}">
                <a16:creationId xmlns:a16="http://schemas.microsoft.com/office/drawing/2014/main" id="{AC17FD80-289E-4F96-8204-D756C7C68590}"/>
              </a:ext>
            </a:extLst>
          </p:cNvPr>
          <p:cNvSpPr txBox="1"/>
          <p:nvPr/>
        </p:nvSpPr>
        <p:spPr>
          <a:xfrm>
            <a:off x="0" y="100437"/>
            <a:ext cx="12192000" cy="584775"/>
          </a:xfrm>
          <a:prstGeom prst="rect">
            <a:avLst/>
          </a:prstGeom>
          <a:noFill/>
        </p:spPr>
        <p:txBody>
          <a:bodyPr wrap="square" rtlCol="0">
            <a:spAutoFit/>
          </a:bodyPr>
          <a:lstStyle/>
          <a:p>
            <a:pPr algn="ctr"/>
            <a:r>
              <a:rPr lang="en-US" sz="3200" b="1" dirty="0" err="1">
                <a:latin typeface="+mj-lt"/>
              </a:rPr>
              <a:t>Longhorned</a:t>
            </a:r>
            <a:r>
              <a:rPr lang="en-US" sz="3200" b="1" dirty="0">
                <a:latin typeface="+mj-lt"/>
              </a:rPr>
              <a:t> Beetle in Worcester: HERO Research History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F1C4"/>
        </a:solidFill>
        <a:effectLst/>
      </p:bgPr>
    </p:bg>
    <p:spTree>
      <p:nvGrpSpPr>
        <p:cNvPr id="1" name="Shape 355"/>
        <p:cNvGrpSpPr/>
        <p:nvPr/>
      </p:nvGrpSpPr>
      <p:grpSpPr>
        <a:xfrm>
          <a:off x="0" y="0"/>
          <a:ext cx="0" cy="0"/>
          <a:chOff x="0" y="0"/>
          <a:chExt cx="0" cy="0"/>
        </a:xfrm>
      </p:grpSpPr>
      <p:sp>
        <p:nvSpPr>
          <p:cNvPr id="356" name="Google Shape;356;p39"/>
          <p:cNvSpPr/>
          <p:nvPr/>
        </p:nvSpPr>
        <p:spPr>
          <a:xfrm>
            <a:off x="6281200" y="1213167"/>
            <a:ext cx="5747200" cy="1124800"/>
          </a:xfrm>
          <a:prstGeom prst="roundRect">
            <a:avLst>
              <a:gd name="adj" fmla="val 16667"/>
            </a:avLst>
          </a:prstGeom>
          <a:noFill/>
          <a:ln w="9525" cap="flat" cmpd="sng">
            <a:solidFill>
              <a:srgbClr val="292929"/>
            </a:solidFill>
            <a:prstDash val="solid"/>
            <a:round/>
            <a:headEnd type="none" w="sm" len="sm"/>
            <a:tailEnd type="none" w="sm" len="sm"/>
          </a:ln>
        </p:spPr>
        <p:txBody>
          <a:bodyPr spcFirstLastPara="1" wrap="square" lIns="121900" tIns="60933" rIns="121900" bIns="60933" anchor="ctr" anchorCtr="0">
            <a:noAutofit/>
          </a:bodyPr>
          <a:lstStyle/>
          <a:p>
            <a:pPr defTabSz="1219170">
              <a:lnSpc>
                <a:spcPct val="115000"/>
              </a:lnSpc>
              <a:buClr>
                <a:srgbClr val="000000"/>
              </a:buClr>
            </a:pPr>
            <a:r>
              <a:rPr lang="en" sz="1867" b="1" kern="0">
                <a:solidFill>
                  <a:srgbClr val="292929"/>
                </a:solidFill>
                <a:latin typeface="Nanum Gothic"/>
                <a:ea typeface="Nanum Gothic"/>
                <a:cs typeface="Nanum Gothic"/>
                <a:sym typeface="Nanum Gothic"/>
              </a:rPr>
              <a:t>Summer warm period was extended in tree canopy loss areas by 15 days</a:t>
            </a:r>
            <a:endParaRPr sz="1867" b="1" kern="0">
              <a:solidFill>
                <a:srgbClr val="292929"/>
              </a:solidFill>
              <a:latin typeface="Nanum Gothic"/>
              <a:ea typeface="Nanum Gothic"/>
              <a:cs typeface="Nanum Gothic"/>
              <a:sym typeface="Nanum Gothic"/>
            </a:endParaRPr>
          </a:p>
          <a:p>
            <a:pPr defTabSz="1219170">
              <a:buClr>
                <a:srgbClr val="000000"/>
              </a:buClr>
            </a:pPr>
            <a:r>
              <a:rPr lang="en" sz="1867" kern="0">
                <a:solidFill>
                  <a:srgbClr val="292929"/>
                </a:solidFill>
                <a:latin typeface="Nanum Gothic"/>
                <a:ea typeface="Nanum Gothic"/>
                <a:cs typeface="Nanum Gothic"/>
                <a:sym typeface="Nanum Gothic"/>
              </a:rPr>
              <a:t>(Elmes et al., 2017)</a:t>
            </a:r>
            <a:endParaRPr sz="1867" kern="0">
              <a:solidFill>
                <a:srgbClr val="000000"/>
              </a:solidFill>
              <a:latin typeface="Nanum Gothic"/>
              <a:ea typeface="Nanum Gothic"/>
              <a:cs typeface="Nanum Gothic"/>
              <a:sym typeface="Nanum Gothic"/>
            </a:endParaRPr>
          </a:p>
        </p:txBody>
      </p:sp>
      <p:sp>
        <p:nvSpPr>
          <p:cNvPr id="357" name="Google Shape;357;p39"/>
          <p:cNvSpPr/>
          <p:nvPr/>
        </p:nvSpPr>
        <p:spPr>
          <a:xfrm>
            <a:off x="196333" y="1199317"/>
            <a:ext cx="5981200" cy="1124800"/>
          </a:xfrm>
          <a:prstGeom prst="roundRect">
            <a:avLst>
              <a:gd name="adj" fmla="val 16667"/>
            </a:avLst>
          </a:prstGeom>
          <a:noFill/>
          <a:ln w="9525" cap="flat" cmpd="sng">
            <a:solidFill>
              <a:srgbClr val="292929"/>
            </a:solidFill>
            <a:prstDash val="solid"/>
            <a:round/>
            <a:headEnd type="none" w="sm" len="sm"/>
            <a:tailEnd type="none" w="sm" len="sm"/>
          </a:ln>
        </p:spPr>
        <p:txBody>
          <a:bodyPr spcFirstLastPara="1" wrap="square" lIns="121900" tIns="60933" rIns="121900" bIns="60933" anchor="ctr" anchorCtr="0">
            <a:noAutofit/>
          </a:bodyPr>
          <a:lstStyle/>
          <a:p>
            <a:pPr defTabSz="1219170">
              <a:lnSpc>
                <a:spcPct val="115000"/>
              </a:lnSpc>
              <a:buClr>
                <a:srgbClr val="000000"/>
              </a:buClr>
            </a:pPr>
            <a:r>
              <a:rPr lang="en" sz="1867" b="1" kern="0">
                <a:solidFill>
                  <a:srgbClr val="292929"/>
                </a:solidFill>
                <a:latin typeface="Nanum Gothic"/>
                <a:ea typeface="Nanum Gothic"/>
                <a:cs typeface="Nanum Gothic"/>
                <a:sym typeface="Nanum Gothic"/>
              </a:rPr>
              <a:t>10% increase in impervious surface = 1.66°C increase in land surface temperature</a:t>
            </a:r>
            <a:endParaRPr sz="1867" b="1" kern="0">
              <a:solidFill>
                <a:srgbClr val="292929"/>
              </a:solidFill>
              <a:latin typeface="Nanum Gothic"/>
              <a:ea typeface="Nanum Gothic"/>
              <a:cs typeface="Nanum Gothic"/>
              <a:sym typeface="Nanum Gothic"/>
            </a:endParaRPr>
          </a:p>
          <a:p>
            <a:pPr defTabSz="1219170">
              <a:lnSpc>
                <a:spcPct val="115000"/>
              </a:lnSpc>
              <a:buClr>
                <a:srgbClr val="000000"/>
              </a:buClr>
            </a:pPr>
            <a:r>
              <a:rPr lang="en" sz="1867" kern="0">
                <a:solidFill>
                  <a:srgbClr val="292929"/>
                </a:solidFill>
                <a:latin typeface="Nanum Gothic"/>
                <a:ea typeface="Nanum Gothic"/>
                <a:cs typeface="Nanum Gothic"/>
                <a:sym typeface="Nanum Gothic"/>
              </a:rPr>
              <a:t>(Rogan et al., 2013)</a:t>
            </a:r>
            <a:endParaRPr sz="1867" kern="0">
              <a:solidFill>
                <a:srgbClr val="292929"/>
              </a:solidFill>
              <a:latin typeface="Nanum Gothic"/>
              <a:ea typeface="Nanum Gothic"/>
              <a:cs typeface="Nanum Gothic"/>
              <a:sym typeface="Nanum Gothic"/>
            </a:endParaRPr>
          </a:p>
        </p:txBody>
      </p:sp>
      <p:sp>
        <p:nvSpPr>
          <p:cNvPr id="358" name="Google Shape;358;p39"/>
          <p:cNvSpPr/>
          <p:nvPr/>
        </p:nvSpPr>
        <p:spPr>
          <a:xfrm>
            <a:off x="8429800" y="2921151"/>
            <a:ext cx="3598400" cy="1725334"/>
          </a:xfrm>
          <a:prstGeom prst="roundRect">
            <a:avLst>
              <a:gd name="adj" fmla="val 16667"/>
            </a:avLst>
          </a:prstGeom>
          <a:no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defTabSz="1219170">
              <a:lnSpc>
                <a:spcPct val="115000"/>
              </a:lnSpc>
              <a:buClr>
                <a:srgbClr val="000000"/>
              </a:buClr>
            </a:pPr>
            <a:r>
              <a:rPr lang="en" sz="1867" b="1" kern="0" dirty="0">
                <a:solidFill>
                  <a:srgbClr val="292929"/>
                </a:solidFill>
                <a:latin typeface="Nanum Gothic"/>
                <a:ea typeface="Nanum Gothic"/>
                <a:cs typeface="Nanum Gothic"/>
                <a:sym typeface="Nanum Gothic"/>
              </a:rPr>
              <a:t>Tree planting density of three trees per acre achieved the largest energy savings </a:t>
            </a:r>
            <a:endParaRPr sz="1867" b="1" kern="0" dirty="0">
              <a:solidFill>
                <a:srgbClr val="292929"/>
              </a:solidFill>
              <a:latin typeface="Nanum Gothic"/>
              <a:ea typeface="Nanum Gothic"/>
              <a:cs typeface="Nanum Gothic"/>
              <a:sym typeface="Nanum Gothic"/>
            </a:endParaRPr>
          </a:p>
          <a:p>
            <a:pPr defTabSz="1219170">
              <a:lnSpc>
                <a:spcPct val="115000"/>
              </a:lnSpc>
              <a:buClr>
                <a:srgbClr val="000000"/>
              </a:buClr>
            </a:pPr>
            <a:r>
              <a:rPr lang="en" sz="1867" kern="0" dirty="0">
                <a:solidFill>
                  <a:srgbClr val="292929"/>
                </a:solidFill>
                <a:latin typeface="Nanum Gothic"/>
                <a:ea typeface="Nanum Gothic"/>
                <a:cs typeface="Nanum Gothic"/>
                <a:sym typeface="Nanum Gothic"/>
              </a:rPr>
              <a:t>(Moody et al., 2021)</a:t>
            </a:r>
            <a:endParaRPr sz="1867" kern="0" dirty="0">
              <a:solidFill>
                <a:srgbClr val="292929"/>
              </a:solidFill>
              <a:latin typeface="Nanum Gothic"/>
              <a:ea typeface="Nanum Gothic"/>
              <a:cs typeface="Nanum Gothic"/>
              <a:sym typeface="Nanum Gothic"/>
            </a:endParaRPr>
          </a:p>
        </p:txBody>
      </p:sp>
      <p:sp>
        <p:nvSpPr>
          <p:cNvPr id="359" name="Google Shape;359;p39"/>
          <p:cNvSpPr txBox="1">
            <a:spLocks noGrp="1"/>
          </p:cNvSpPr>
          <p:nvPr>
            <p:ph type="title"/>
          </p:nvPr>
        </p:nvSpPr>
        <p:spPr>
          <a:xfrm>
            <a:off x="349067" y="25300"/>
            <a:ext cx="11360800" cy="763600"/>
          </a:xfrm>
          <a:prstGeom prst="rect">
            <a:avLst/>
          </a:prstGeom>
        </p:spPr>
        <p:txBody>
          <a:bodyPr spcFirstLastPara="1" wrap="square" lIns="121900" tIns="121900" rIns="121900" bIns="121900" anchor="t" anchorCtr="0">
            <a:noAutofit/>
          </a:bodyPr>
          <a:lstStyle/>
          <a:p>
            <a:r>
              <a:rPr lang="en" sz="3733" b="1"/>
              <a:t>Tree Benefits: Past HERO Research Contributions</a:t>
            </a:r>
            <a:endParaRPr sz="3733" b="1"/>
          </a:p>
        </p:txBody>
      </p:sp>
      <p:pic>
        <p:nvPicPr>
          <p:cNvPr id="360" name="Google Shape;360;p39"/>
          <p:cNvPicPr preferRelativeResize="0"/>
          <p:nvPr/>
        </p:nvPicPr>
        <p:blipFill rotWithShape="1">
          <a:blip r:embed="rId3">
            <a:alphaModFix/>
          </a:blip>
          <a:srcRect l="19000" r="20024"/>
          <a:stretch/>
        </p:blipFill>
        <p:spPr>
          <a:xfrm>
            <a:off x="3607867" y="2396601"/>
            <a:ext cx="1923733" cy="3703335"/>
          </a:xfrm>
          <a:prstGeom prst="rect">
            <a:avLst/>
          </a:prstGeom>
          <a:noFill/>
          <a:ln>
            <a:noFill/>
          </a:ln>
        </p:spPr>
      </p:pic>
      <p:pic>
        <p:nvPicPr>
          <p:cNvPr id="361" name="Google Shape;361;p39"/>
          <p:cNvPicPr preferRelativeResize="0"/>
          <p:nvPr/>
        </p:nvPicPr>
        <p:blipFill rotWithShape="1">
          <a:blip r:embed="rId4">
            <a:alphaModFix/>
          </a:blip>
          <a:srcRect r="11746" b="11103"/>
          <a:stretch/>
        </p:blipFill>
        <p:spPr>
          <a:xfrm>
            <a:off x="5496585" y="2394906"/>
            <a:ext cx="2727900" cy="3703327"/>
          </a:xfrm>
          <a:prstGeom prst="rect">
            <a:avLst/>
          </a:prstGeom>
          <a:noFill/>
          <a:ln>
            <a:noFill/>
          </a:ln>
        </p:spPr>
      </p:pic>
      <p:sp>
        <p:nvSpPr>
          <p:cNvPr id="362" name="Google Shape;362;p39"/>
          <p:cNvSpPr txBox="1"/>
          <p:nvPr/>
        </p:nvSpPr>
        <p:spPr>
          <a:xfrm>
            <a:off x="3137033" y="6105401"/>
            <a:ext cx="5414800" cy="92348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467" i="1" kern="0">
                <a:solidFill>
                  <a:srgbClr val="000000"/>
                </a:solidFill>
                <a:latin typeface="Nanum Gothic"/>
                <a:ea typeface="Nanum Gothic"/>
                <a:cs typeface="Nanum Gothic"/>
                <a:sym typeface="Nanum Gothic"/>
              </a:rPr>
              <a:t>Pin Oak (Quercus palustris) planted by the DCR in 2011 on Dorothy Ave as photographed in 2014 and 2023</a:t>
            </a:r>
            <a:endParaRPr sz="1467" i="1" kern="0">
              <a:solidFill>
                <a:srgbClr val="000000"/>
              </a:solidFill>
              <a:latin typeface="Nanum Gothic"/>
              <a:ea typeface="Nanum Gothic"/>
              <a:cs typeface="Nanum Gothic"/>
              <a:sym typeface="Nanum Gothic"/>
            </a:endParaRPr>
          </a:p>
          <a:p>
            <a:pPr algn="ctr" defTabSz="1219170">
              <a:buClr>
                <a:srgbClr val="000000"/>
              </a:buClr>
            </a:pPr>
            <a:endParaRPr sz="1467" i="1" kern="0">
              <a:solidFill>
                <a:srgbClr val="000000"/>
              </a:solidFill>
              <a:latin typeface="Nanum Gothic"/>
              <a:ea typeface="Nanum Gothic"/>
              <a:cs typeface="Nanum Gothic"/>
              <a:sym typeface="Nanum Gothic"/>
            </a:endParaRPr>
          </a:p>
        </p:txBody>
      </p:sp>
      <p:sp>
        <p:nvSpPr>
          <p:cNvPr id="363" name="Google Shape;363;p39"/>
          <p:cNvSpPr/>
          <p:nvPr/>
        </p:nvSpPr>
        <p:spPr>
          <a:xfrm>
            <a:off x="8429800" y="2437667"/>
            <a:ext cx="3598400" cy="338000"/>
          </a:xfrm>
          <a:prstGeom prst="roundRect">
            <a:avLst>
              <a:gd name="adj" fmla="val 16667"/>
            </a:avLst>
          </a:prstGeom>
          <a:solidFill>
            <a:srgbClr val="96B685"/>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Nanum Gothic"/>
                <a:ea typeface="Nanum Gothic"/>
                <a:cs typeface="Nanum Gothic"/>
                <a:sym typeface="Nanum Gothic"/>
              </a:rPr>
              <a:t>Economic benefits </a:t>
            </a:r>
            <a:endParaRPr sz="1867" kern="0">
              <a:solidFill>
                <a:srgbClr val="000000"/>
              </a:solidFill>
              <a:latin typeface="Nanum Gothic"/>
              <a:ea typeface="Nanum Gothic"/>
              <a:cs typeface="Nanum Gothic"/>
              <a:sym typeface="Nanum Gothic"/>
            </a:endParaRPr>
          </a:p>
        </p:txBody>
      </p:sp>
      <p:sp>
        <p:nvSpPr>
          <p:cNvPr id="364" name="Google Shape;364;p39"/>
          <p:cNvSpPr/>
          <p:nvPr/>
        </p:nvSpPr>
        <p:spPr>
          <a:xfrm>
            <a:off x="3778800" y="788833"/>
            <a:ext cx="5414800" cy="338000"/>
          </a:xfrm>
          <a:prstGeom prst="roundRect">
            <a:avLst>
              <a:gd name="adj" fmla="val 16667"/>
            </a:avLst>
          </a:prstGeom>
          <a:solidFill>
            <a:srgbClr val="FFD966"/>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dirty="0">
                <a:solidFill>
                  <a:srgbClr val="000000"/>
                </a:solidFill>
                <a:latin typeface="Nanum Gothic"/>
                <a:ea typeface="Nanum Gothic"/>
                <a:cs typeface="Nanum Gothic"/>
                <a:sym typeface="Nanum Gothic"/>
              </a:rPr>
              <a:t>Temperature impacts</a:t>
            </a:r>
            <a:endParaRPr sz="1867" kern="0" dirty="0">
              <a:solidFill>
                <a:srgbClr val="000000"/>
              </a:solidFill>
              <a:latin typeface="Nanum Gothic"/>
              <a:ea typeface="Nanum Gothic"/>
              <a:cs typeface="Nanum Gothic"/>
              <a:sym typeface="Nanum Gothic"/>
            </a:endParaRPr>
          </a:p>
        </p:txBody>
      </p:sp>
      <p:sp>
        <p:nvSpPr>
          <p:cNvPr id="365" name="Google Shape;365;p39"/>
          <p:cNvSpPr/>
          <p:nvPr/>
        </p:nvSpPr>
        <p:spPr>
          <a:xfrm>
            <a:off x="218200" y="2438300"/>
            <a:ext cx="3164800" cy="294800"/>
          </a:xfrm>
          <a:prstGeom prst="roundRect">
            <a:avLst>
              <a:gd name="adj" fmla="val 16667"/>
            </a:avLst>
          </a:prstGeom>
          <a:solidFill>
            <a:srgbClr val="6D9EEB"/>
          </a:solid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867" kern="0">
                <a:solidFill>
                  <a:srgbClr val="292929"/>
                </a:solidFill>
                <a:latin typeface="Nanum Gothic"/>
                <a:ea typeface="Nanum Gothic"/>
                <a:cs typeface="Nanum Gothic"/>
                <a:sym typeface="Nanum Gothic"/>
              </a:rPr>
              <a:t>Policy contributions </a:t>
            </a:r>
            <a:endParaRPr sz="1867" kern="0">
              <a:solidFill>
                <a:srgbClr val="292929"/>
              </a:solidFill>
              <a:latin typeface="Nanum Gothic"/>
              <a:ea typeface="Nanum Gothic"/>
              <a:cs typeface="Nanum Gothic"/>
              <a:sym typeface="Nanum Gothic"/>
            </a:endParaRPr>
          </a:p>
        </p:txBody>
      </p:sp>
      <p:sp>
        <p:nvSpPr>
          <p:cNvPr id="366" name="Google Shape;366;p39"/>
          <p:cNvSpPr/>
          <p:nvPr/>
        </p:nvSpPr>
        <p:spPr>
          <a:xfrm>
            <a:off x="8429800" y="4765285"/>
            <a:ext cx="3598400" cy="1043600"/>
          </a:xfrm>
          <a:prstGeom prst="roundRect">
            <a:avLst>
              <a:gd name="adj" fmla="val 16667"/>
            </a:avLst>
          </a:prstGeom>
          <a:no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defTabSz="1219170">
              <a:lnSpc>
                <a:spcPct val="115000"/>
              </a:lnSpc>
              <a:buClr>
                <a:srgbClr val="000000"/>
              </a:buClr>
            </a:pPr>
            <a:r>
              <a:rPr lang="en" sz="1867" b="1" kern="0" dirty="0">
                <a:solidFill>
                  <a:srgbClr val="292929"/>
                </a:solidFill>
                <a:latin typeface="Nanum Gothic"/>
                <a:ea typeface="Nanum Gothic"/>
                <a:cs typeface="Nanum Gothic"/>
                <a:sym typeface="Nanum Gothic"/>
              </a:rPr>
              <a:t>$1520 in total annual energy savings per town</a:t>
            </a:r>
            <a:endParaRPr sz="1867" b="1" kern="0" dirty="0">
              <a:solidFill>
                <a:srgbClr val="292929"/>
              </a:solidFill>
              <a:latin typeface="Nanum Gothic"/>
              <a:ea typeface="Nanum Gothic"/>
              <a:cs typeface="Nanum Gothic"/>
              <a:sym typeface="Nanum Gothic"/>
            </a:endParaRPr>
          </a:p>
          <a:p>
            <a:pPr defTabSz="1219170">
              <a:lnSpc>
                <a:spcPct val="115000"/>
              </a:lnSpc>
              <a:buClr>
                <a:srgbClr val="000000"/>
              </a:buClr>
            </a:pPr>
            <a:r>
              <a:rPr lang="en" sz="1867" kern="0" dirty="0">
                <a:solidFill>
                  <a:srgbClr val="292929"/>
                </a:solidFill>
                <a:latin typeface="Nanum Gothic"/>
                <a:ea typeface="Nanum Gothic"/>
                <a:cs typeface="Nanum Gothic"/>
                <a:sym typeface="Nanum Gothic"/>
              </a:rPr>
              <a:t>(Moody et al., 2021)</a:t>
            </a:r>
            <a:endParaRPr sz="1867" kern="0" dirty="0">
              <a:solidFill>
                <a:srgbClr val="292929"/>
              </a:solidFill>
              <a:latin typeface="Nanum Gothic"/>
              <a:ea typeface="Nanum Gothic"/>
              <a:cs typeface="Nanum Gothic"/>
              <a:sym typeface="Nanum Gothic"/>
            </a:endParaRPr>
          </a:p>
        </p:txBody>
      </p:sp>
      <p:sp>
        <p:nvSpPr>
          <p:cNvPr id="367" name="Google Shape;367;p39"/>
          <p:cNvSpPr/>
          <p:nvPr/>
        </p:nvSpPr>
        <p:spPr>
          <a:xfrm>
            <a:off x="8429800" y="5927685"/>
            <a:ext cx="3598400" cy="763600"/>
          </a:xfrm>
          <a:prstGeom prst="roundRect">
            <a:avLst>
              <a:gd name="adj" fmla="val 16667"/>
            </a:avLst>
          </a:prstGeom>
          <a:no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867" b="1" kern="0" dirty="0">
                <a:solidFill>
                  <a:srgbClr val="292929"/>
                </a:solidFill>
                <a:latin typeface="Nanum Gothic"/>
                <a:ea typeface="Nanum Gothic"/>
                <a:cs typeface="Nanum Gothic"/>
                <a:sym typeface="Nanum Gothic"/>
              </a:rPr>
              <a:t>Increase property value</a:t>
            </a:r>
            <a:endParaRPr sz="1867" b="1" kern="0" dirty="0">
              <a:solidFill>
                <a:srgbClr val="292929"/>
              </a:solidFill>
              <a:latin typeface="Nanum Gothic"/>
              <a:ea typeface="Nanum Gothic"/>
              <a:cs typeface="Nanum Gothic"/>
              <a:sym typeface="Nanum Gothic"/>
            </a:endParaRPr>
          </a:p>
          <a:p>
            <a:pPr defTabSz="1219170">
              <a:buClr>
                <a:srgbClr val="000000"/>
              </a:buClr>
            </a:pPr>
            <a:r>
              <a:rPr lang="en" sz="1867" kern="0" dirty="0">
                <a:solidFill>
                  <a:srgbClr val="292929"/>
                </a:solidFill>
                <a:latin typeface="Nanum Gothic"/>
                <a:ea typeface="Nanum Gothic"/>
                <a:cs typeface="Nanum Gothic"/>
                <a:sym typeface="Nanum Gothic"/>
              </a:rPr>
              <a:t>(Healy et al., 2022)</a:t>
            </a:r>
            <a:endParaRPr sz="1867" kern="0" dirty="0">
              <a:solidFill>
                <a:srgbClr val="292929"/>
              </a:solidFill>
              <a:latin typeface="Nanum Gothic"/>
              <a:ea typeface="Nanum Gothic"/>
              <a:cs typeface="Nanum Gothic"/>
              <a:sym typeface="Nanum Gothic"/>
            </a:endParaRPr>
          </a:p>
        </p:txBody>
      </p:sp>
      <p:sp>
        <p:nvSpPr>
          <p:cNvPr id="368" name="Google Shape;368;p39"/>
          <p:cNvSpPr/>
          <p:nvPr/>
        </p:nvSpPr>
        <p:spPr>
          <a:xfrm>
            <a:off x="192933" y="2847267"/>
            <a:ext cx="3164800" cy="1641600"/>
          </a:xfrm>
          <a:prstGeom prst="roundRect">
            <a:avLst>
              <a:gd name="adj" fmla="val 16667"/>
            </a:avLst>
          </a:prstGeom>
          <a:no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defTabSz="1219170">
              <a:lnSpc>
                <a:spcPct val="115000"/>
              </a:lnSpc>
              <a:buClr>
                <a:srgbClr val="000000"/>
              </a:buClr>
            </a:pPr>
            <a:r>
              <a:rPr lang="en" sz="1867" b="1" kern="0">
                <a:solidFill>
                  <a:srgbClr val="292929"/>
                </a:solidFill>
                <a:latin typeface="Nanum Gothic"/>
                <a:ea typeface="Nanum Gothic"/>
                <a:cs typeface="Nanum Gothic"/>
                <a:sym typeface="Nanum Gothic"/>
              </a:rPr>
              <a:t>State funding and coordination of tree stewardship can enhance survivorship </a:t>
            </a:r>
            <a:endParaRPr sz="1867" b="1" kern="0">
              <a:solidFill>
                <a:srgbClr val="292929"/>
              </a:solidFill>
              <a:latin typeface="Nanum Gothic"/>
              <a:ea typeface="Nanum Gothic"/>
              <a:cs typeface="Nanum Gothic"/>
              <a:sym typeface="Nanum Gothic"/>
            </a:endParaRPr>
          </a:p>
          <a:p>
            <a:pPr defTabSz="1219170">
              <a:lnSpc>
                <a:spcPct val="115000"/>
              </a:lnSpc>
              <a:buClr>
                <a:srgbClr val="000000"/>
              </a:buClr>
            </a:pPr>
            <a:r>
              <a:rPr lang="en" sz="1867" kern="0">
                <a:solidFill>
                  <a:srgbClr val="292929"/>
                </a:solidFill>
                <a:latin typeface="Nanum Gothic"/>
                <a:ea typeface="Nanum Gothic"/>
                <a:cs typeface="Nanum Gothic"/>
                <a:sym typeface="Nanum Gothic"/>
              </a:rPr>
              <a:t>(Breger et al., 2019)</a:t>
            </a:r>
            <a:endParaRPr sz="1867" kern="0">
              <a:solidFill>
                <a:srgbClr val="000000"/>
              </a:solidFill>
              <a:latin typeface="Arial"/>
              <a:cs typeface="Arial"/>
              <a:sym typeface="Arial"/>
            </a:endParaRPr>
          </a:p>
        </p:txBody>
      </p:sp>
      <p:sp>
        <p:nvSpPr>
          <p:cNvPr id="369" name="Google Shape;369;p39"/>
          <p:cNvSpPr/>
          <p:nvPr/>
        </p:nvSpPr>
        <p:spPr>
          <a:xfrm>
            <a:off x="196333" y="4607667"/>
            <a:ext cx="3126800" cy="1799600"/>
          </a:xfrm>
          <a:prstGeom prst="roundRect">
            <a:avLst>
              <a:gd name="adj" fmla="val 16667"/>
            </a:avLst>
          </a:prstGeom>
          <a:noFill/>
          <a:ln w="9525" cap="flat" cmpd="sng">
            <a:solidFill>
              <a:srgbClr val="292929"/>
            </a:solidFill>
            <a:prstDash val="solid"/>
            <a:round/>
            <a:headEnd type="none" w="sm" len="sm"/>
            <a:tailEnd type="none" w="sm" len="sm"/>
          </a:ln>
        </p:spPr>
        <p:txBody>
          <a:bodyPr spcFirstLastPara="1" wrap="square" lIns="121900" tIns="121900" rIns="121900" bIns="121900" anchor="ctr" anchorCtr="0">
            <a:noAutofit/>
          </a:bodyPr>
          <a:lstStyle/>
          <a:p>
            <a:pPr defTabSz="1219170">
              <a:lnSpc>
                <a:spcPct val="115000"/>
              </a:lnSpc>
              <a:buClr>
                <a:srgbClr val="000000"/>
              </a:buClr>
            </a:pPr>
            <a:r>
              <a:rPr lang="en" sz="1867" b="1" kern="0">
                <a:solidFill>
                  <a:srgbClr val="292929"/>
                </a:solidFill>
                <a:latin typeface="Nanum Gothic"/>
                <a:ea typeface="Nanum Gothic"/>
                <a:cs typeface="Nanum Gothic"/>
                <a:sym typeface="Nanum Gothic"/>
              </a:rPr>
              <a:t>Residents who are policy actors have high residential tree survivorship</a:t>
            </a:r>
            <a:endParaRPr sz="1867" b="1" kern="0">
              <a:solidFill>
                <a:srgbClr val="292929"/>
              </a:solidFill>
              <a:latin typeface="Nanum Gothic"/>
              <a:ea typeface="Nanum Gothic"/>
              <a:cs typeface="Nanum Gothic"/>
              <a:sym typeface="Nanum Gothic"/>
            </a:endParaRPr>
          </a:p>
          <a:p>
            <a:pPr defTabSz="1219170">
              <a:lnSpc>
                <a:spcPct val="115000"/>
              </a:lnSpc>
              <a:buClr>
                <a:srgbClr val="000000"/>
              </a:buClr>
            </a:pPr>
            <a:r>
              <a:rPr lang="en" sz="1867" kern="0">
                <a:solidFill>
                  <a:srgbClr val="292929"/>
                </a:solidFill>
                <a:latin typeface="Nanum Gothic"/>
                <a:ea typeface="Nanum Gothic"/>
                <a:cs typeface="Nanum Gothic"/>
                <a:sym typeface="Nanum Gothic"/>
              </a:rPr>
              <a:t>(Geron et al., 2023)</a:t>
            </a:r>
            <a:endParaRPr sz="1867" kern="0">
              <a:solidFill>
                <a:srgbClr val="000000"/>
              </a:solidFill>
              <a:latin typeface="Arial"/>
              <a:cs typeface="Arial"/>
              <a:sym typeface="Arial"/>
            </a:endParaRPr>
          </a:p>
        </p:txBody>
      </p:sp>
      <p:cxnSp>
        <p:nvCxnSpPr>
          <p:cNvPr id="370" name="Google Shape;370;p39"/>
          <p:cNvCxnSpPr/>
          <p:nvPr/>
        </p:nvCxnSpPr>
        <p:spPr>
          <a:xfrm>
            <a:off x="4578867" y="5464267"/>
            <a:ext cx="290400" cy="474800"/>
          </a:xfrm>
          <a:prstGeom prst="straightConnector1">
            <a:avLst/>
          </a:prstGeom>
          <a:noFill/>
          <a:ln w="19050" cap="flat" cmpd="sng">
            <a:solidFill>
              <a:srgbClr val="E69138"/>
            </a:solidFill>
            <a:prstDash val="solid"/>
            <a:round/>
            <a:headEnd type="none" w="med" len="med"/>
            <a:tailEnd type="none" w="med" len="med"/>
          </a:ln>
        </p:spPr>
      </p:cxnSp>
      <p:sp>
        <p:nvSpPr>
          <p:cNvPr id="371" name="Google Shape;371;p39"/>
          <p:cNvSpPr/>
          <p:nvPr/>
        </p:nvSpPr>
        <p:spPr>
          <a:xfrm>
            <a:off x="4224867" y="5836000"/>
            <a:ext cx="1066400" cy="196000"/>
          </a:xfrm>
          <a:prstGeom prst="roundRect">
            <a:avLst>
              <a:gd name="adj" fmla="val 16667"/>
            </a:avLst>
          </a:prstGeom>
          <a:solidFill>
            <a:srgbClr val="96B685"/>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200" kern="0">
                <a:solidFill>
                  <a:srgbClr val="000000"/>
                </a:solidFill>
                <a:latin typeface="Arial"/>
                <a:cs typeface="Arial"/>
                <a:sym typeface="Arial"/>
              </a:rPr>
              <a:t>2 inch DBH</a:t>
            </a:r>
            <a:endParaRPr sz="1200" kern="0">
              <a:solidFill>
                <a:srgbClr val="000000"/>
              </a:solidFill>
              <a:latin typeface="Arial"/>
              <a:cs typeface="Arial"/>
              <a:sym typeface="Arial"/>
            </a:endParaRPr>
          </a:p>
        </p:txBody>
      </p:sp>
      <p:cxnSp>
        <p:nvCxnSpPr>
          <p:cNvPr id="372" name="Google Shape;372;p39"/>
          <p:cNvCxnSpPr/>
          <p:nvPr/>
        </p:nvCxnSpPr>
        <p:spPr>
          <a:xfrm>
            <a:off x="3769200" y="2606400"/>
            <a:ext cx="9600" cy="3229600"/>
          </a:xfrm>
          <a:prstGeom prst="straightConnector1">
            <a:avLst/>
          </a:prstGeom>
          <a:noFill/>
          <a:ln w="28575" cap="flat" cmpd="sng">
            <a:solidFill>
              <a:srgbClr val="E69138"/>
            </a:solidFill>
            <a:prstDash val="solid"/>
            <a:round/>
            <a:headEnd type="none" w="med" len="med"/>
            <a:tailEnd type="none" w="med" len="med"/>
          </a:ln>
        </p:spPr>
      </p:cxnSp>
      <p:sp>
        <p:nvSpPr>
          <p:cNvPr id="373" name="Google Shape;373;p39"/>
          <p:cNvSpPr/>
          <p:nvPr/>
        </p:nvSpPr>
        <p:spPr>
          <a:xfrm>
            <a:off x="3666867" y="2464867"/>
            <a:ext cx="629200" cy="283600"/>
          </a:xfrm>
          <a:prstGeom prst="roundRect">
            <a:avLst>
              <a:gd name="adj" fmla="val 16667"/>
            </a:avLst>
          </a:prstGeom>
          <a:solidFill>
            <a:srgbClr val="96B685"/>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200" kern="0">
                <a:solidFill>
                  <a:srgbClr val="000000"/>
                </a:solidFill>
                <a:latin typeface="Arial"/>
                <a:cs typeface="Arial"/>
                <a:sym typeface="Arial"/>
              </a:rPr>
              <a:t>12 ft</a:t>
            </a:r>
            <a:endParaRPr sz="1200" kern="0">
              <a:solidFill>
                <a:srgbClr val="000000"/>
              </a:solidFill>
              <a:latin typeface="Arial"/>
              <a:cs typeface="Arial"/>
              <a:sym typeface="Arial"/>
            </a:endParaRPr>
          </a:p>
        </p:txBody>
      </p:sp>
      <p:cxnSp>
        <p:nvCxnSpPr>
          <p:cNvPr id="374" name="Google Shape;374;p39"/>
          <p:cNvCxnSpPr/>
          <p:nvPr/>
        </p:nvCxnSpPr>
        <p:spPr>
          <a:xfrm flipH="1">
            <a:off x="5664867" y="2643300"/>
            <a:ext cx="18800" cy="3264800"/>
          </a:xfrm>
          <a:prstGeom prst="straightConnector1">
            <a:avLst/>
          </a:prstGeom>
          <a:noFill/>
          <a:ln w="28575" cap="flat" cmpd="sng">
            <a:solidFill>
              <a:srgbClr val="E69138"/>
            </a:solidFill>
            <a:prstDash val="solid"/>
            <a:round/>
            <a:headEnd type="none" w="med" len="med"/>
            <a:tailEnd type="none" w="med" len="med"/>
          </a:ln>
        </p:spPr>
      </p:cxnSp>
      <p:cxnSp>
        <p:nvCxnSpPr>
          <p:cNvPr id="375" name="Google Shape;375;p39"/>
          <p:cNvCxnSpPr/>
          <p:nvPr/>
        </p:nvCxnSpPr>
        <p:spPr>
          <a:xfrm>
            <a:off x="6891267" y="5624400"/>
            <a:ext cx="487200" cy="283600"/>
          </a:xfrm>
          <a:prstGeom prst="straightConnector1">
            <a:avLst/>
          </a:prstGeom>
          <a:noFill/>
          <a:ln w="19050" cap="flat" cmpd="sng">
            <a:solidFill>
              <a:srgbClr val="E69138"/>
            </a:solidFill>
            <a:prstDash val="solid"/>
            <a:round/>
            <a:headEnd type="none" w="med" len="med"/>
            <a:tailEnd type="none" w="med" len="med"/>
          </a:ln>
        </p:spPr>
      </p:cxnSp>
      <p:sp>
        <p:nvSpPr>
          <p:cNvPr id="376" name="Google Shape;376;p39"/>
          <p:cNvSpPr/>
          <p:nvPr/>
        </p:nvSpPr>
        <p:spPr>
          <a:xfrm>
            <a:off x="6502400" y="5836000"/>
            <a:ext cx="1467200" cy="196000"/>
          </a:xfrm>
          <a:prstGeom prst="roundRect">
            <a:avLst>
              <a:gd name="adj" fmla="val 16667"/>
            </a:avLst>
          </a:prstGeom>
          <a:solidFill>
            <a:srgbClr val="96B685"/>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200" kern="0">
                <a:solidFill>
                  <a:srgbClr val="000000"/>
                </a:solidFill>
                <a:latin typeface="Arial"/>
                <a:cs typeface="Arial"/>
                <a:sym typeface="Arial"/>
              </a:rPr>
              <a:t>11.1 inch DBH</a:t>
            </a:r>
            <a:endParaRPr sz="1200" kern="0">
              <a:solidFill>
                <a:srgbClr val="000000"/>
              </a:solidFill>
              <a:latin typeface="Arial"/>
              <a:cs typeface="Arial"/>
              <a:sym typeface="Arial"/>
            </a:endParaRPr>
          </a:p>
        </p:txBody>
      </p:sp>
      <p:sp>
        <p:nvSpPr>
          <p:cNvPr id="377" name="Google Shape;377;p39"/>
          <p:cNvSpPr/>
          <p:nvPr/>
        </p:nvSpPr>
        <p:spPr>
          <a:xfrm>
            <a:off x="5531600" y="2464867"/>
            <a:ext cx="749600" cy="283600"/>
          </a:xfrm>
          <a:prstGeom prst="roundRect">
            <a:avLst>
              <a:gd name="adj" fmla="val 16667"/>
            </a:avLst>
          </a:prstGeom>
          <a:solidFill>
            <a:srgbClr val="96B685"/>
          </a:solidFill>
          <a:ln w="9525" cap="flat" cmpd="sng">
            <a:solidFill>
              <a:srgbClr val="191919"/>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r>
              <a:rPr lang="en" sz="1200" kern="0">
                <a:solidFill>
                  <a:srgbClr val="000000"/>
                </a:solidFill>
                <a:latin typeface="Arial"/>
                <a:cs typeface="Arial"/>
                <a:sym typeface="Arial"/>
              </a:rPr>
              <a:t>43.4 ft</a:t>
            </a:r>
            <a:endParaRPr sz="1200" kern="0">
              <a:solidFill>
                <a:srgbClr val="000000"/>
              </a:solidFill>
              <a:latin typeface="Arial"/>
              <a:cs typeface="Arial"/>
              <a:sym typeface="Arial"/>
            </a:endParaRPr>
          </a:p>
        </p:txBody>
      </p:sp>
      <p:cxnSp>
        <p:nvCxnSpPr>
          <p:cNvPr id="378" name="Google Shape;378;p39"/>
          <p:cNvCxnSpPr/>
          <p:nvPr/>
        </p:nvCxnSpPr>
        <p:spPr>
          <a:xfrm>
            <a:off x="3785600" y="5836000"/>
            <a:ext cx="283600" cy="7200"/>
          </a:xfrm>
          <a:prstGeom prst="straightConnector1">
            <a:avLst/>
          </a:prstGeom>
          <a:noFill/>
          <a:ln w="28575" cap="flat" cmpd="sng">
            <a:solidFill>
              <a:srgbClr val="E69138"/>
            </a:solidFill>
            <a:prstDash val="solid"/>
            <a:round/>
            <a:headEnd type="none" w="med" len="med"/>
            <a:tailEnd type="none" w="med" len="med"/>
          </a:ln>
        </p:spPr>
      </p:cxnSp>
      <p:cxnSp>
        <p:nvCxnSpPr>
          <p:cNvPr id="379" name="Google Shape;379;p39"/>
          <p:cNvCxnSpPr/>
          <p:nvPr/>
        </p:nvCxnSpPr>
        <p:spPr>
          <a:xfrm>
            <a:off x="5657333" y="5908000"/>
            <a:ext cx="283600" cy="7200"/>
          </a:xfrm>
          <a:prstGeom prst="straightConnector1">
            <a:avLst/>
          </a:prstGeom>
          <a:noFill/>
          <a:ln w="28575" cap="flat" cmpd="sng">
            <a:solidFill>
              <a:srgbClr val="E69138"/>
            </a:solidFill>
            <a:prstDash val="solid"/>
            <a:round/>
            <a:headEnd type="none" w="med" len="med"/>
            <a:tailEnd type="none" w="med" len="med"/>
          </a:ln>
        </p:spPr>
      </p:cxnSp>
      <p:sp>
        <p:nvSpPr>
          <p:cNvPr id="380" name="Google Shape;380;p39"/>
          <p:cNvSpPr txBox="1">
            <a:spLocks noGrp="1"/>
          </p:cNvSpPr>
          <p:nvPr>
            <p:ph type="sldNum" idx="12"/>
          </p:nvPr>
        </p:nvSpPr>
        <p:spPr>
          <a:xfrm>
            <a:off x="11296611" y="6420823"/>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n" kern="0">
                <a:solidFill>
                  <a:srgbClr val="294F36"/>
                </a:solidFill>
              </a:rPr>
              <a:pPr defTabSz="1219170">
                <a:buClr>
                  <a:srgbClr val="000000"/>
                </a:buClr>
              </a:pPr>
              <a:t>6</a:t>
            </a:fld>
            <a:endParaRPr kern="0">
              <a:solidFill>
                <a:srgbClr val="294F3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1"/>
          <p:cNvSpPr txBox="1">
            <a:spLocks noGrp="1"/>
          </p:cNvSpPr>
          <p:nvPr>
            <p:ph type="body" idx="1"/>
          </p:nvPr>
        </p:nvSpPr>
        <p:spPr>
          <a:xfrm>
            <a:off x="5348967" y="1752633"/>
            <a:ext cx="6467200" cy="5044400"/>
          </a:xfrm>
          <a:prstGeom prst="rect">
            <a:avLst/>
          </a:prstGeom>
        </p:spPr>
        <p:txBody>
          <a:bodyPr spcFirstLastPara="1" wrap="square" lIns="121900" tIns="121900" rIns="121900" bIns="121900" anchor="t" anchorCtr="0">
            <a:noAutofit/>
          </a:bodyPr>
          <a:lstStyle/>
          <a:p>
            <a:pPr indent="-423323">
              <a:buClr>
                <a:schemeClr val="dk1"/>
              </a:buClr>
              <a:buSzPts val="1400"/>
              <a:buChar char="➢"/>
            </a:pPr>
            <a:r>
              <a:rPr lang="en" sz="1867" dirty="0">
                <a:solidFill>
                  <a:schemeClr val="dk1"/>
                </a:solidFill>
              </a:rPr>
              <a:t>Longhorned Beetle found in Worcester in 2008</a:t>
            </a:r>
            <a:endParaRPr sz="1867" dirty="0">
              <a:solidFill>
                <a:schemeClr val="dk1"/>
              </a:solidFill>
            </a:endParaRPr>
          </a:p>
          <a:p>
            <a:pPr indent="-423323">
              <a:spcBef>
                <a:spcPts val="1333"/>
              </a:spcBef>
              <a:buClr>
                <a:schemeClr val="dk1"/>
              </a:buClr>
              <a:buSzPts val="1400"/>
              <a:buChar char="➢"/>
            </a:pPr>
            <a:r>
              <a:rPr lang="en" sz="1867" dirty="0">
                <a:solidFill>
                  <a:schemeClr val="dk1"/>
                </a:solidFill>
              </a:rPr>
              <a:t>Worcester’s urban canopy is contiguous with the hardwood forest of the Northeast</a:t>
            </a:r>
            <a:endParaRPr sz="1867" dirty="0">
              <a:solidFill>
                <a:schemeClr val="dk1"/>
              </a:solidFill>
            </a:endParaRPr>
          </a:p>
          <a:p>
            <a:pPr indent="-423323">
              <a:spcBef>
                <a:spcPts val="1333"/>
              </a:spcBef>
              <a:buClr>
                <a:schemeClr val="dk1"/>
              </a:buClr>
              <a:buSzPts val="1400"/>
              <a:buChar char="➢"/>
            </a:pPr>
            <a:r>
              <a:rPr lang="en" sz="1867" dirty="0">
                <a:solidFill>
                  <a:schemeClr val="dk1"/>
                </a:solidFill>
              </a:rPr>
              <a:t>337 sq km regulation zone enacted around the infested area</a:t>
            </a:r>
            <a:endParaRPr sz="1867" dirty="0">
              <a:solidFill>
                <a:schemeClr val="dk1"/>
              </a:solidFill>
            </a:endParaRPr>
          </a:p>
          <a:p>
            <a:pPr indent="-423323">
              <a:spcBef>
                <a:spcPts val="1333"/>
              </a:spcBef>
              <a:buClr>
                <a:schemeClr val="dk1"/>
              </a:buClr>
              <a:buSzPts val="1400"/>
              <a:buChar char="➢"/>
            </a:pPr>
            <a:r>
              <a:rPr lang="en" sz="1867" dirty="0">
                <a:solidFill>
                  <a:schemeClr val="dk1"/>
                </a:solidFill>
              </a:rPr>
              <a:t>Massive tree cutting program planned by the USDA working with the DCR (Bond &amp; Harless 2008) </a:t>
            </a:r>
            <a:endParaRPr sz="1867" dirty="0">
              <a:solidFill>
                <a:schemeClr val="dk1"/>
              </a:solidFill>
            </a:endParaRPr>
          </a:p>
          <a:p>
            <a:pPr indent="-423323">
              <a:spcBef>
                <a:spcPts val="1333"/>
              </a:spcBef>
              <a:buClr>
                <a:schemeClr val="dk1"/>
              </a:buClr>
              <a:buSzPts val="1400"/>
              <a:buChar char="➢"/>
            </a:pPr>
            <a:r>
              <a:rPr lang="en" sz="1867" dirty="0">
                <a:solidFill>
                  <a:schemeClr val="dk1"/>
                </a:solidFill>
              </a:rPr>
              <a:t>~34,196 trees removed by Oct 2014</a:t>
            </a:r>
            <a:endParaRPr sz="1867" dirty="0">
              <a:solidFill>
                <a:schemeClr val="dk1"/>
              </a:solidFill>
            </a:endParaRPr>
          </a:p>
          <a:p>
            <a:pPr lvl="1">
              <a:spcBef>
                <a:spcPts val="1333"/>
              </a:spcBef>
              <a:spcAft>
                <a:spcPts val="1333"/>
              </a:spcAft>
              <a:buClr>
                <a:schemeClr val="dk1"/>
              </a:buClr>
            </a:pPr>
            <a:r>
              <a:rPr lang="en" dirty="0">
                <a:solidFill>
                  <a:schemeClr val="dk1"/>
                </a:solidFill>
              </a:rPr>
              <a:t>At the time, was the largest US infestation in terms of trees removed</a:t>
            </a:r>
            <a:endParaRPr dirty="0">
              <a:solidFill>
                <a:schemeClr val="dk1"/>
              </a:solidFill>
            </a:endParaRPr>
          </a:p>
        </p:txBody>
      </p:sp>
      <p:sp>
        <p:nvSpPr>
          <p:cNvPr id="400" name="Google Shape;400;p41"/>
          <p:cNvSpPr txBox="1">
            <a:spLocks noGrp="1"/>
          </p:cNvSpPr>
          <p:nvPr>
            <p:ph type="title"/>
          </p:nvPr>
        </p:nvSpPr>
        <p:spPr>
          <a:xfrm>
            <a:off x="5219367" y="75567"/>
            <a:ext cx="6596800" cy="1430400"/>
          </a:xfrm>
          <a:prstGeom prst="rect">
            <a:avLst/>
          </a:prstGeom>
        </p:spPr>
        <p:txBody>
          <a:bodyPr spcFirstLastPara="1" wrap="square" lIns="121900" tIns="121900" rIns="121900" bIns="121900" anchor="t" anchorCtr="0">
            <a:noAutofit/>
          </a:bodyPr>
          <a:lstStyle/>
          <a:p>
            <a:pPr algn="ctr"/>
            <a:r>
              <a:rPr lang="en-US" sz="3500" b="1" dirty="0">
                <a:solidFill>
                  <a:schemeClr val="lt1"/>
                </a:solidFill>
              </a:rPr>
              <a:t>Summer 2023 </a:t>
            </a:r>
            <a:r>
              <a:rPr lang="en-US" sz="3500" b="1" dirty="0" err="1">
                <a:solidFill>
                  <a:schemeClr val="lt1"/>
                </a:solidFill>
              </a:rPr>
              <a:t>Survery</a:t>
            </a:r>
            <a:r>
              <a:rPr lang="en-US" sz="3500" b="1" dirty="0">
                <a:solidFill>
                  <a:schemeClr val="lt1"/>
                </a:solidFill>
              </a:rPr>
              <a:t> Background: LB Removals</a:t>
            </a:r>
            <a:endParaRPr sz="3500" b="1" dirty="0">
              <a:solidFill>
                <a:schemeClr val="lt1"/>
              </a:solidFill>
            </a:endParaRPr>
          </a:p>
        </p:txBody>
      </p:sp>
      <p:pic>
        <p:nvPicPr>
          <p:cNvPr id="401" name="Google Shape;401;p41"/>
          <p:cNvPicPr preferRelativeResize="0"/>
          <p:nvPr/>
        </p:nvPicPr>
        <p:blipFill>
          <a:blip r:embed="rId3">
            <a:alphaModFix/>
          </a:blip>
          <a:stretch>
            <a:fillRect/>
          </a:stretch>
        </p:blipFill>
        <p:spPr>
          <a:xfrm>
            <a:off x="11417334" y="6020534"/>
            <a:ext cx="690767" cy="776501"/>
          </a:xfrm>
          <a:prstGeom prst="rect">
            <a:avLst/>
          </a:prstGeom>
          <a:noFill/>
          <a:ln>
            <a:noFill/>
          </a:ln>
        </p:spPr>
      </p:pic>
      <p:sp>
        <p:nvSpPr>
          <p:cNvPr id="402" name="Google Shape;402;p41"/>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96B685"/>
                </a:solidFill>
              </a:rPr>
              <a:pPr defTabSz="1219170">
                <a:buClr>
                  <a:srgbClr val="000000"/>
                </a:buClr>
              </a:pPr>
              <a:t>7</a:t>
            </a:fld>
            <a:endParaRPr kern="0">
              <a:solidFill>
                <a:srgbClr val="96B685"/>
              </a:solidFill>
            </a:endParaRPr>
          </a:p>
        </p:txBody>
      </p:sp>
      <p:pic>
        <p:nvPicPr>
          <p:cNvPr id="403" name="Google Shape;403;p41"/>
          <p:cNvPicPr preferRelativeResize="0"/>
          <p:nvPr/>
        </p:nvPicPr>
        <p:blipFill>
          <a:blip r:embed="rId4">
            <a:alphaModFix/>
          </a:blip>
          <a:stretch>
            <a:fillRect/>
          </a:stretch>
        </p:blipFill>
        <p:spPr>
          <a:xfrm>
            <a:off x="1" y="1"/>
            <a:ext cx="5300876" cy="6858001"/>
          </a:xfrm>
          <a:prstGeom prst="rect">
            <a:avLst/>
          </a:prstGeom>
          <a:noFill/>
          <a:ln>
            <a:noFill/>
          </a:ln>
        </p:spPr>
      </p:pic>
      <p:sp>
        <p:nvSpPr>
          <p:cNvPr id="404" name="Google Shape;404;p41"/>
          <p:cNvSpPr txBox="1"/>
          <p:nvPr/>
        </p:nvSpPr>
        <p:spPr>
          <a:xfrm>
            <a:off x="266267" y="2384167"/>
            <a:ext cx="1536800" cy="368000"/>
          </a:xfrm>
          <a:prstGeom prst="rect">
            <a:avLst/>
          </a:prstGeom>
          <a:noFill/>
          <a:ln>
            <a:noFill/>
          </a:ln>
        </p:spPr>
        <p:txBody>
          <a:bodyPr spcFirstLastPara="1" wrap="square" lIns="121900" tIns="121900" rIns="121900" bIns="121900" anchor="ctr" anchorCtr="0">
            <a:noAutofit/>
          </a:bodyPr>
          <a:lstStyle/>
          <a:p>
            <a:pPr defTabSz="1219170">
              <a:buClr>
                <a:srgbClr val="000000"/>
              </a:buClr>
            </a:pPr>
            <a:r>
              <a:rPr lang="en" sz="1600" kern="0">
                <a:solidFill>
                  <a:srgbClr val="000000"/>
                </a:solidFill>
                <a:latin typeface="Cambria"/>
                <a:ea typeface="Cambria"/>
                <a:cs typeface="Cambria"/>
                <a:sym typeface="Cambria"/>
              </a:rPr>
              <a:t>Greendale</a:t>
            </a:r>
            <a:endParaRPr sz="1600" kern="0">
              <a:solidFill>
                <a:srgbClr val="000000"/>
              </a:solidFill>
              <a:latin typeface="Cambria"/>
              <a:ea typeface="Cambria"/>
              <a:cs typeface="Cambria"/>
              <a:sym typeface="Cambria"/>
            </a:endParaRPr>
          </a:p>
        </p:txBody>
      </p:sp>
      <p:cxnSp>
        <p:nvCxnSpPr>
          <p:cNvPr id="405" name="Google Shape;405;p41"/>
          <p:cNvCxnSpPr>
            <a:stCxn id="404" idx="2"/>
          </p:cNvCxnSpPr>
          <p:nvPr/>
        </p:nvCxnSpPr>
        <p:spPr>
          <a:xfrm>
            <a:off x="1034667" y="2752167"/>
            <a:ext cx="798400" cy="420400"/>
          </a:xfrm>
          <a:prstGeom prst="straightConnector1">
            <a:avLst/>
          </a:prstGeom>
          <a:noFill/>
          <a:ln w="9525" cap="flat" cmpd="sng">
            <a:solidFill>
              <a:srgbClr val="191919"/>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a:spLocks noGrp="1"/>
          </p:cNvSpPr>
          <p:nvPr>
            <p:ph type="body" idx="1"/>
          </p:nvPr>
        </p:nvSpPr>
        <p:spPr>
          <a:xfrm>
            <a:off x="5348967" y="1672000"/>
            <a:ext cx="6467200" cy="5044400"/>
          </a:xfrm>
          <a:prstGeom prst="rect">
            <a:avLst/>
          </a:prstGeom>
        </p:spPr>
        <p:txBody>
          <a:bodyPr spcFirstLastPara="1" wrap="square" lIns="121900" tIns="121900" rIns="121900" bIns="121900" anchor="t" anchorCtr="0">
            <a:noAutofit/>
          </a:bodyPr>
          <a:lstStyle/>
          <a:p>
            <a:pPr indent="-423323">
              <a:buClr>
                <a:schemeClr val="dk1"/>
              </a:buClr>
              <a:buSzPts val="1400"/>
              <a:buChar char="➢"/>
            </a:pPr>
            <a:r>
              <a:rPr lang="en" sz="1867">
                <a:solidFill>
                  <a:schemeClr val="dk1"/>
                </a:solidFill>
              </a:rPr>
              <a:t>The DCR’s tree planting program planted 17,000 trees to rebuild the region’s urban canopy</a:t>
            </a:r>
            <a:endParaRPr sz="1867">
              <a:solidFill>
                <a:schemeClr val="dk1"/>
              </a:solidFill>
            </a:endParaRPr>
          </a:p>
          <a:p>
            <a:pPr lvl="1">
              <a:spcBef>
                <a:spcPts val="1333"/>
              </a:spcBef>
              <a:buClr>
                <a:schemeClr val="dk1"/>
              </a:buClr>
            </a:pPr>
            <a:r>
              <a:rPr lang="en">
                <a:solidFill>
                  <a:schemeClr val="dk1"/>
                </a:solidFill>
              </a:rPr>
              <a:t>2,381 trees planted in our study area</a:t>
            </a:r>
            <a:endParaRPr>
              <a:solidFill>
                <a:schemeClr val="dk1"/>
              </a:solidFill>
            </a:endParaRPr>
          </a:p>
          <a:p>
            <a:pPr indent="-423323">
              <a:spcBef>
                <a:spcPts val="1333"/>
              </a:spcBef>
              <a:buClr>
                <a:schemeClr val="dk1"/>
              </a:buClr>
              <a:buSzPts val="1400"/>
              <a:buChar char="➢"/>
            </a:pPr>
            <a:r>
              <a:rPr lang="en" sz="1867">
                <a:solidFill>
                  <a:schemeClr val="dk1"/>
                </a:solidFill>
              </a:rPr>
              <a:t>Tree planting began in spring 2010 and continued until 2017</a:t>
            </a:r>
            <a:endParaRPr sz="1867">
              <a:solidFill>
                <a:schemeClr val="dk1"/>
              </a:solidFill>
            </a:endParaRPr>
          </a:p>
          <a:p>
            <a:pPr indent="-423323">
              <a:spcBef>
                <a:spcPts val="1333"/>
              </a:spcBef>
              <a:buClr>
                <a:schemeClr val="dk1"/>
              </a:buClr>
              <a:buSzPts val="1400"/>
              <a:buChar char="➢"/>
            </a:pPr>
            <a:r>
              <a:rPr lang="en" sz="1867">
                <a:solidFill>
                  <a:schemeClr val="dk1"/>
                </a:solidFill>
              </a:rPr>
              <a:t>Funded by the American Recovery and Reinvestment Act (ARRA) </a:t>
            </a:r>
            <a:endParaRPr sz="1867">
              <a:solidFill>
                <a:schemeClr val="dk1"/>
              </a:solidFill>
            </a:endParaRPr>
          </a:p>
          <a:p>
            <a:pPr indent="-423323">
              <a:spcBef>
                <a:spcPts val="1333"/>
              </a:spcBef>
              <a:buClr>
                <a:schemeClr val="dk1"/>
              </a:buClr>
              <a:buSzPts val="1400"/>
              <a:buChar char="➢"/>
            </a:pPr>
            <a:r>
              <a:rPr lang="en" sz="1867">
                <a:solidFill>
                  <a:schemeClr val="dk1"/>
                </a:solidFill>
              </a:rPr>
              <a:t>Sourced trees from Bigelow Nursery</a:t>
            </a:r>
            <a:endParaRPr sz="1867">
              <a:solidFill>
                <a:schemeClr val="dk1"/>
              </a:solidFill>
            </a:endParaRPr>
          </a:p>
          <a:p>
            <a:pPr indent="-423323">
              <a:spcBef>
                <a:spcPts val="1333"/>
              </a:spcBef>
              <a:spcAft>
                <a:spcPts val="1333"/>
              </a:spcAft>
              <a:buClr>
                <a:schemeClr val="dk1"/>
              </a:buClr>
              <a:buSzPts val="1400"/>
              <a:buChar char="➢"/>
            </a:pPr>
            <a:r>
              <a:rPr lang="en" sz="1867">
                <a:solidFill>
                  <a:schemeClr val="dk1"/>
                </a:solidFill>
              </a:rPr>
              <a:t>Many arborvitae were planted to keep up with the large demand for trees</a:t>
            </a:r>
            <a:endParaRPr sz="1867">
              <a:solidFill>
                <a:schemeClr val="dk1"/>
              </a:solidFill>
            </a:endParaRPr>
          </a:p>
        </p:txBody>
      </p:sp>
      <p:sp>
        <p:nvSpPr>
          <p:cNvPr id="411" name="Google Shape;411;p42"/>
          <p:cNvSpPr txBox="1">
            <a:spLocks noGrp="1"/>
          </p:cNvSpPr>
          <p:nvPr>
            <p:ph type="title"/>
          </p:nvPr>
        </p:nvSpPr>
        <p:spPr>
          <a:xfrm>
            <a:off x="5219367" y="75567"/>
            <a:ext cx="6596800" cy="1430400"/>
          </a:xfrm>
          <a:prstGeom prst="rect">
            <a:avLst/>
          </a:prstGeom>
        </p:spPr>
        <p:txBody>
          <a:bodyPr spcFirstLastPara="1" wrap="square" lIns="121900" tIns="121900" rIns="121900" bIns="121900" anchor="t" anchorCtr="0">
            <a:noAutofit/>
          </a:bodyPr>
          <a:lstStyle/>
          <a:p>
            <a:pPr algn="ctr"/>
            <a:r>
              <a:rPr lang="en" b="1" dirty="0">
                <a:solidFill>
                  <a:schemeClr val="lt1"/>
                </a:solidFill>
              </a:rPr>
              <a:t>DCR Longhorned Beetle Tree Planting Program</a:t>
            </a:r>
            <a:endParaRPr b="1" dirty="0">
              <a:solidFill>
                <a:schemeClr val="lt1"/>
              </a:solidFill>
            </a:endParaRPr>
          </a:p>
          <a:p>
            <a:pPr algn="ctr"/>
            <a:endParaRPr sz="4533" dirty="0">
              <a:solidFill>
                <a:schemeClr val="lt1"/>
              </a:solidFill>
            </a:endParaRPr>
          </a:p>
        </p:txBody>
      </p:sp>
      <p:pic>
        <p:nvPicPr>
          <p:cNvPr id="412" name="Google Shape;412;p42"/>
          <p:cNvPicPr preferRelativeResize="0"/>
          <p:nvPr/>
        </p:nvPicPr>
        <p:blipFill>
          <a:blip r:embed="rId3">
            <a:alphaModFix/>
          </a:blip>
          <a:stretch>
            <a:fillRect/>
          </a:stretch>
        </p:blipFill>
        <p:spPr>
          <a:xfrm>
            <a:off x="11445833" y="6052601"/>
            <a:ext cx="662267" cy="744433"/>
          </a:xfrm>
          <a:prstGeom prst="rect">
            <a:avLst/>
          </a:prstGeom>
          <a:noFill/>
          <a:ln>
            <a:noFill/>
          </a:ln>
        </p:spPr>
      </p:pic>
      <p:sp>
        <p:nvSpPr>
          <p:cNvPr id="413" name="Google Shape;413;p42"/>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96B685"/>
                </a:solidFill>
              </a:rPr>
              <a:pPr defTabSz="1219170">
                <a:buClr>
                  <a:srgbClr val="000000"/>
                </a:buClr>
              </a:pPr>
              <a:t>8</a:t>
            </a:fld>
            <a:endParaRPr kern="0">
              <a:solidFill>
                <a:srgbClr val="96B685"/>
              </a:solidFill>
            </a:endParaRPr>
          </a:p>
        </p:txBody>
      </p:sp>
      <p:pic>
        <p:nvPicPr>
          <p:cNvPr id="414" name="Google Shape;414;p42"/>
          <p:cNvPicPr preferRelativeResize="0"/>
          <p:nvPr/>
        </p:nvPicPr>
        <p:blipFill>
          <a:blip r:embed="rId4">
            <a:alphaModFix/>
          </a:blip>
          <a:stretch>
            <a:fillRect/>
          </a:stretch>
        </p:blipFill>
        <p:spPr>
          <a:xfrm>
            <a:off x="7" y="1"/>
            <a:ext cx="5300887" cy="6858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4506EE-C539-4928-AEFB-05B8B9191916}"/>
              </a:ext>
            </a:extLst>
          </p:cNvPr>
          <p:cNvSpPr/>
          <p:nvPr/>
        </p:nvSpPr>
        <p:spPr>
          <a:xfrm>
            <a:off x="5977217" y="3244334"/>
            <a:ext cx="237566" cy="36933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AFEF86BA-2C07-4696-BAC7-A575AFBB598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9CA42DF7-5EDC-4579-95BB-1D99E0C66F4F}"/>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11" name="Title 10">
            <a:extLst>
              <a:ext uri="{FF2B5EF4-FFF2-40B4-BE49-F238E27FC236}">
                <a16:creationId xmlns:a16="http://schemas.microsoft.com/office/drawing/2014/main" id="{9729547C-1A41-4D0E-A909-1A53FEA80CE4}"/>
              </a:ext>
            </a:extLst>
          </p:cNvPr>
          <p:cNvSpPr>
            <a:spLocks noGrp="1"/>
          </p:cNvSpPr>
          <p:nvPr>
            <p:ph type="ctrTitle"/>
          </p:nvPr>
        </p:nvSpPr>
        <p:spPr>
          <a:xfrm>
            <a:off x="0" y="1"/>
            <a:ext cx="12192000" cy="689215"/>
          </a:xfrm>
        </p:spPr>
        <p:txBody>
          <a:bodyPr>
            <a:normAutofit fontScale="90000"/>
          </a:bodyPr>
          <a:lstStyle/>
          <a:p>
            <a:r>
              <a:rPr lang="en-US" sz="4800" b="1" dirty="0">
                <a:solidFill>
                  <a:schemeClr val="accent6">
                    <a:lumMod val="50000"/>
                  </a:schemeClr>
                </a:solidFill>
              </a:rPr>
              <a:t>Graduate Research Manager Responsibilities:</a:t>
            </a:r>
          </a:p>
        </p:txBody>
      </p:sp>
      <p:pic>
        <p:nvPicPr>
          <p:cNvPr id="12" name="Google Shape;470;p47">
            <a:extLst>
              <a:ext uri="{FF2B5EF4-FFF2-40B4-BE49-F238E27FC236}">
                <a16:creationId xmlns:a16="http://schemas.microsoft.com/office/drawing/2014/main" id="{D3B43590-F637-4033-A221-DBF5C97AD9AE}"/>
              </a:ext>
            </a:extLst>
          </p:cNvPr>
          <p:cNvPicPr preferRelativeResize="0"/>
          <p:nvPr/>
        </p:nvPicPr>
        <p:blipFill rotWithShape="1">
          <a:blip r:embed="rId2">
            <a:alphaModFix/>
          </a:blip>
          <a:srcRect l="2238" t="1689" r="19212" b="-1690"/>
          <a:stretch/>
        </p:blipFill>
        <p:spPr>
          <a:xfrm>
            <a:off x="1847517" y="689216"/>
            <a:ext cx="7843546" cy="5202238"/>
          </a:xfrm>
          <a:prstGeom prst="rect">
            <a:avLst/>
          </a:prstGeom>
          <a:noFill/>
          <a:ln>
            <a:noFill/>
          </a:ln>
        </p:spPr>
      </p:pic>
      <p:sp>
        <p:nvSpPr>
          <p:cNvPr id="8" name="Subtitle 8">
            <a:extLst>
              <a:ext uri="{FF2B5EF4-FFF2-40B4-BE49-F238E27FC236}">
                <a16:creationId xmlns:a16="http://schemas.microsoft.com/office/drawing/2014/main" id="{3AD4C7DA-2AFF-4FD2-BC94-17557F4C279C}"/>
              </a:ext>
            </a:extLst>
          </p:cNvPr>
          <p:cNvSpPr txBox="1">
            <a:spLocks/>
          </p:cNvSpPr>
          <p:nvPr/>
        </p:nvSpPr>
        <p:spPr>
          <a:xfrm>
            <a:off x="-1" y="5750674"/>
            <a:ext cx="12191999" cy="11278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800" dirty="0"/>
              <a:t>Organize, and manage day to day logistics of tree survey work</a:t>
            </a:r>
          </a:p>
          <a:p>
            <a:pPr marL="342900" indent="-342900" algn="l">
              <a:buFontTx/>
              <a:buChar char="-"/>
            </a:pPr>
            <a:r>
              <a:rPr lang="en-US" sz="2800" dirty="0"/>
              <a:t>Big picture research questions— data analysis in R, </a:t>
            </a:r>
            <a:r>
              <a:rPr lang="en-US" sz="2800" dirty="0" err="1"/>
              <a:t>ArcPro</a:t>
            </a:r>
            <a:r>
              <a:rPr lang="en-US" sz="2800" dirty="0"/>
              <a:t>, GEE</a:t>
            </a:r>
          </a:p>
          <a:p>
            <a:pPr lvl="1"/>
            <a:endParaRPr lang="en-US" dirty="0"/>
          </a:p>
        </p:txBody>
      </p:sp>
    </p:spTree>
    <p:extLst>
      <p:ext uri="{BB962C8B-B14F-4D97-AF65-F5344CB8AC3E}">
        <p14:creationId xmlns:p14="http://schemas.microsoft.com/office/powerpoint/2010/main" val="3905391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sing Your Waste for Your Ecological Greenhouse Workshop by Slidesgo">
  <a:themeElements>
    <a:clrScheme name="Simple Light">
      <a:dk1>
        <a:srgbClr val="294F36"/>
      </a:dk1>
      <a:lt1>
        <a:srgbClr val="3E6F4F"/>
      </a:lt1>
      <a:dk2>
        <a:srgbClr val="96B685"/>
      </a:dk2>
      <a:lt2>
        <a:srgbClr val="E0F1C4"/>
      </a:lt2>
      <a:accent1>
        <a:srgbClr val="FFFFFF"/>
      </a:accent1>
      <a:accent2>
        <a:srgbClr val="FFFFFF"/>
      </a:accent2>
      <a:accent3>
        <a:srgbClr val="FFFFFF"/>
      </a:accent3>
      <a:accent4>
        <a:srgbClr val="FFFFFF"/>
      </a:accent4>
      <a:accent5>
        <a:srgbClr val="FFFFFF"/>
      </a:accent5>
      <a:accent6>
        <a:srgbClr val="FFFFFF"/>
      </a:accent6>
      <a:hlink>
        <a:srgbClr val="294F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sing Your Waste for Your Ecological Greenhouse Workshop by Slidesgo">
  <a:themeElements>
    <a:clrScheme name="Simple Light">
      <a:dk1>
        <a:srgbClr val="294F36"/>
      </a:dk1>
      <a:lt1>
        <a:srgbClr val="3E6F4F"/>
      </a:lt1>
      <a:dk2>
        <a:srgbClr val="96B685"/>
      </a:dk2>
      <a:lt2>
        <a:srgbClr val="E0F1C4"/>
      </a:lt2>
      <a:accent1>
        <a:srgbClr val="FFFFFF"/>
      </a:accent1>
      <a:accent2>
        <a:srgbClr val="FFFFFF"/>
      </a:accent2>
      <a:accent3>
        <a:srgbClr val="FFFFFF"/>
      </a:accent3>
      <a:accent4>
        <a:srgbClr val="FFFFFF"/>
      </a:accent4>
      <a:accent5>
        <a:srgbClr val="FFFFFF"/>
      </a:accent5>
      <a:accent6>
        <a:srgbClr val="FFFFFF"/>
      </a:accent6>
      <a:hlink>
        <a:srgbClr val="294F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1204</Words>
  <Application>Microsoft Office PowerPoint</Application>
  <PresentationFormat>Widescreen</PresentationFormat>
  <Paragraphs>164</Paragraphs>
  <Slides>19</Slides>
  <Notes>10</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19</vt:i4>
      </vt:variant>
    </vt:vector>
  </HeadingPairs>
  <TitlesOfParts>
    <vt:vector size="37" baseType="lpstr">
      <vt:lpstr>Arial</vt:lpstr>
      <vt:lpstr>Bebas Neue</vt:lpstr>
      <vt:lpstr>Calibri</vt:lpstr>
      <vt:lpstr>Calibri Light</vt:lpstr>
      <vt:lpstr>Cambria</vt:lpstr>
      <vt:lpstr>Caudex</vt:lpstr>
      <vt:lpstr>Fira Sans Condensed Medium</vt:lpstr>
      <vt:lpstr>Fira Sans Extra Condensed Medium</vt:lpstr>
      <vt:lpstr>Katibeh</vt:lpstr>
      <vt:lpstr>Nanum Gothic</vt:lpstr>
      <vt:lpstr>Open Sans</vt:lpstr>
      <vt:lpstr>Roboto</vt:lpstr>
      <vt:lpstr>Roboto Condensed Light</vt:lpstr>
      <vt:lpstr>Times New Roman</vt:lpstr>
      <vt:lpstr>ZCOOL XiaoWei</vt:lpstr>
      <vt:lpstr>Office Theme</vt:lpstr>
      <vt:lpstr>Using Your Waste for Your Ecological Greenhouse Workshop by Slidesgo</vt:lpstr>
      <vt:lpstr>1_Using Your Waste for Your Ecological Greenhouse Workshop by Slidesgo</vt:lpstr>
      <vt:lpstr>Human Environment Research Observatory (HERO) 2023 Internship Presentation  </vt:lpstr>
      <vt:lpstr>PowerPoint Presentation</vt:lpstr>
      <vt:lpstr>PowerPoint Presentation</vt:lpstr>
      <vt:lpstr>Study Objectives: Summer 2023</vt:lpstr>
      <vt:lpstr>PowerPoint Presentation</vt:lpstr>
      <vt:lpstr>Tree Benefits: Past HERO Research Contributions</vt:lpstr>
      <vt:lpstr>Summer 2023 Survery Background: LB Removals</vt:lpstr>
      <vt:lpstr>DCR Longhorned Beetle Tree Planting Program </vt:lpstr>
      <vt:lpstr>Graduate Research Manager Responsibilities:</vt:lpstr>
      <vt:lpstr>A big part of the summer was working in Arc FieldMaps </vt:lpstr>
      <vt:lpstr>And importing the data into ArcGIS Pro for Analysis</vt:lpstr>
      <vt:lpstr>Final product was a slideshow presentation for DCR and other stakeholders</vt:lpstr>
      <vt:lpstr>It was interesting to see how the Telegram-Gazette covered the story and interpreted the data we presented</vt:lpstr>
      <vt:lpstr>Here are some examples of Data Analysis…</vt:lpstr>
      <vt:lpstr>Private Tree Species’ Survivorship by Count </vt:lpstr>
      <vt:lpstr>Health By Land Use</vt:lpstr>
      <vt:lpstr>Burncoat Satellite Images vs zLST Difference Maps </vt:lpstr>
      <vt:lpstr>Takeaways: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Environment Research Observatory (HERO) 2023 Internship Presentation</dc:title>
  <dc:creator>Andrews, Jason</dc:creator>
  <cp:lastModifiedBy>Jason Andrews</cp:lastModifiedBy>
  <cp:revision>16</cp:revision>
  <dcterms:created xsi:type="dcterms:W3CDTF">2023-11-08T17:20:12Z</dcterms:created>
  <dcterms:modified xsi:type="dcterms:W3CDTF">2024-07-11T02:30:14Z</dcterms:modified>
</cp:coreProperties>
</file>